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00FFFF"/>
    <a:srgbClr val="FF66FF"/>
    <a:srgbClr val="FFCCFF"/>
    <a:srgbClr val="FD23D3"/>
    <a:srgbClr val="D749D0"/>
    <a:srgbClr val="E5E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46F4-1CDB-4A06-9EB2-7FD0030AD53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941C8-BC8A-410C-B92B-7C7138346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4598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46F4-1CDB-4A06-9EB2-7FD0030AD53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941C8-BC8A-410C-B92B-7C7138346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61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46F4-1CDB-4A06-9EB2-7FD0030AD53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941C8-BC8A-410C-B92B-7C7138346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9147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46F4-1CDB-4A06-9EB2-7FD0030AD53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941C8-BC8A-410C-B92B-7C7138346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7684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46F4-1CDB-4A06-9EB2-7FD0030AD53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941C8-BC8A-410C-B92B-7C7138346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786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46F4-1CDB-4A06-9EB2-7FD0030AD53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941C8-BC8A-410C-B92B-7C7138346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4204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46F4-1CDB-4A06-9EB2-7FD0030AD53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941C8-BC8A-410C-B92B-7C7138346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484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46F4-1CDB-4A06-9EB2-7FD0030AD53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941C8-BC8A-410C-B92B-7C7138346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8500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46F4-1CDB-4A06-9EB2-7FD0030AD53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941C8-BC8A-410C-B92B-7C7138346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038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46F4-1CDB-4A06-9EB2-7FD0030AD53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941C8-BC8A-410C-B92B-7C7138346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6024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B46F4-1CDB-4A06-9EB2-7FD0030AD53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941C8-BC8A-410C-B92B-7C7138346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3787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00FFFF"/>
            </a:gs>
            <a:gs pos="51000">
              <a:srgbClr val="FFCC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B46F4-1CDB-4A06-9EB2-7FD0030AD53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941C8-BC8A-410C-B92B-7C7138346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1651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00FFFF"/>
            </a:gs>
            <a:gs pos="51000">
              <a:srgbClr val="FFCC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03514" y="39825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dirty="0" smtClean="0">
                <a:solidFill>
                  <a:srgbClr val="00B0F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請你猜猜看</a:t>
            </a:r>
            <a:endParaRPr lang="zh-TW" altLang="en-US" sz="6600" dirty="0">
              <a:solidFill>
                <a:srgbClr val="00B0F0"/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5316583" y="5376984"/>
            <a:ext cx="2081389" cy="1136469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</a:rPr>
              <a:t>開始</a:t>
            </a:r>
            <a:endParaRPr lang="zh-TW" altLang="en-US" sz="4800" dirty="0">
              <a:solidFill>
                <a:srgbClr val="FFFF00"/>
              </a:solidFill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7667" y="1536649"/>
            <a:ext cx="3990672" cy="3657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9737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dirty="0" smtClean="0">
                <a:solidFill>
                  <a:srgbClr val="00B0F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我喜歡什麼水果</a:t>
            </a:r>
            <a:endParaRPr lang="zh-TW" altLang="en-US" sz="6600" dirty="0">
              <a:solidFill>
                <a:srgbClr val="00B0F0"/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8391" y="1690688"/>
            <a:ext cx="2291134" cy="3252741"/>
          </a:xfrm>
          <a:prstGeom prst="rect">
            <a:avLst/>
          </a:prstGeom>
        </p:spPr>
      </p:pic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5203264" y="5376982"/>
            <a:ext cx="2081389" cy="1136469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</a:rPr>
              <a:t>柳</a:t>
            </a:r>
            <a:r>
              <a:rPr lang="zh-TW" altLang="en-US" sz="4800" dirty="0">
                <a:solidFill>
                  <a:srgbClr val="FFFF00"/>
                </a:solidFill>
              </a:rPr>
              <a:t>丁</a:t>
            </a:r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9139646" y="5387310"/>
            <a:ext cx="2081389" cy="1136469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92D050"/>
                </a:solidFill>
              </a:rPr>
              <a:t>西瓜</a:t>
            </a:r>
          </a:p>
        </p:txBody>
      </p:sp>
      <p:sp>
        <p:nvSpPr>
          <p:cNvPr id="10" name="圓角矩形 9">
            <a:hlinkClick r:id="rId3" action="ppaction://hlinksldjump"/>
          </p:cNvPr>
          <p:cNvSpPr/>
          <p:nvPr/>
        </p:nvSpPr>
        <p:spPr>
          <a:xfrm>
            <a:off x="2118300" y="5376983"/>
            <a:ext cx="2081389" cy="1136469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0000"/>
                </a:solidFill>
              </a:rPr>
              <a:t>草</a:t>
            </a:r>
            <a:r>
              <a:rPr lang="zh-TW" altLang="en-US" sz="4800" dirty="0">
                <a:solidFill>
                  <a:srgbClr val="FF0000"/>
                </a:solidFill>
              </a:rPr>
              <a:t>莓</a:t>
            </a:r>
          </a:p>
        </p:txBody>
      </p:sp>
    </p:spTree>
    <p:extLst>
      <p:ext uri="{BB962C8B-B14F-4D97-AF65-F5344CB8AC3E}">
        <p14:creationId xmlns:p14="http://schemas.microsoft.com/office/powerpoint/2010/main" val="9574645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書卷 (水平) 1"/>
          <p:cNvSpPr/>
          <p:nvPr/>
        </p:nvSpPr>
        <p:spPr>
          <a:xfrm>
            <a:off x="3239588" y="2168434"/>
            <a:ext cx="5734593" cy="1555786"/>
          </a:xfrm>
          <a:prstGeom prst="horizontalScroll">
            <a:avLst/>
          </a:prstGeom>
          <a:gradFill>
            <a:gsLst>
              <a:gs pos="0">
                <a:srgbClr val="FFCCFF"/>
              </a:gs>
              <a:gs pos="34000">
                <a:srgbClr val="FF99FF"/>
              </a:gs>
              <a:gs pos="87000">
                <a:srgbClr val="00FFFF"/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FF0000"/>
                </a:solidFill>
              </a:rPr>
              <a:t>答錯了</a:t>
            </a:r>
            <a:r>
              <a:rPr lang="en-US" altLang="zh-TW" sz="6600" dirty="0" smtClean="0">
                <a:solidFill>
                  <a:srgbClr val="FF0000"/>
                </a:solidFill>
              </a:rPr>
              <a:t>!</a:t>
            </a:r>
            <a:endParaRPr lang="zh-TW" altLang="en-US" sz="6600" dirty="0">
              <a:solidFill>
                <a:srgbClr val="FF0000"/>
              </a:solidFill>
            </a:endParaRPr>
          </a:p>
        </p:txBody>
      </p:sp>
      <p:sp>
        <p:nvSpPr>
          <p:cNvPr id="10" name="圓角矩形 9">
            <a:hlinkClick r:id="rId3" action="ppaction://hlinksldjump"/>
          </p:cNvPr>
          <p:cNvSpPr/>
          <p:nvPr/>
        </p:nvSpPr>
        <p:spPr>
          <a:xfrm>
            <a:off x="5066189" y="5128790"/>
            <a:ext cx="2081389" cy="1136469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B050"/>
                </a:solidFill>
              </a:rPr>
              <a:t>重來</a:t>
            </a:r>
            <a:r>
              <a:rPr lang="zh-TW" altLang="en-US" sz="4800" dirty="0">
                <a:solidFill>
                  <a:srgbClr val="00B050"/>
                </a:solidFill>
              </a:rPr>
              <a:t> </a:t>
            </a:r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10294">
            <a:off x="579025" y="1992899"/>
            <a:ext cx="2473315" cy="3462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7662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圖說文字 2"/>
          <p:cNvSpPr/>
          <p:nvPr/>
        </p:nvSpPr>
        <p:spPr>
          <a:xfrm rot="21283540">
            <a:off x="8183996" y="1235188"/>
            <a:ext cx="2927286" cy="1994118"/>
          </a:xfrm>
          <a:prstGeom prst="wedgeRoundRectCallout">
            <a:avLst>
              <a:gd name="adj1" fmla="val -77855"/>
              <a:gd name="adj2" fmla="val 15893"/>
              <a:gd name="adj3" fmla="val 16667"/>
            </a:avLst>
          </a:prstGeom>
          <a:gradFill flip="none" rotWithShape="1">
            <a:gsLst>
              <a:gs pos="78000">
                <a:srgbClr val="00FFFF"/>
              </a:gs>
              <a:gs pos="38000">
                <a:srgbClr val="FFCCFF"/>
              </a:gs>
            </a:gsLst>
            <a:lin ang="2700000" scaled="1"/>
            <a:tileRect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FF00"/>
                </a:solidFill>
              </a:rPr>
              <a:t>答對了</a:t>
            </a:r>
            <a:r>
              <a:rPr lang="en-US" altLang="zh-TW" sz="5400" dirty="0" smtClean="0">
                <a:solidFill>
                  <a:srgbClr val="FFFF00"/>
                </a:solidFill>
              </a:rPr>
              <a:t>!</a:t>
            </a:r>
          </a:p>
          <a:p>
            <a:pPr algn="ctr"/>
            <a:r>
              <a:rPr lang="zh-TW" altLang="en-US" sz="5400" dirty="0" smtClean="0">
                <a:solidFill>
                  <a:srgbClr val="FFFF00"/>
                </a:solidFill>
              </a:rPr>
              <a:t>好厲害</a:t>
            </a:r>
            <a:r>
              <a:rPr lang="en-US" altLang="zh-TW" sz="5400" dirty="0">
                <a:solidFill>
                  <a:srgbClr val="FFFF00"/>
                </a:solidFill>
              </a:rPr>
              <a:t>!</a:t>
            </a:r>
            <a:endParaRPr lang="zh-TW" altLang="en-US" sz="5400" dirty="0">
              <a:solidFill>
                <a:srgbClr val="FFFF00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29022">
            <a:off x="1853421" y="1681143"/>
            <a:ext cx="5436296" cy="3356975"/>
          </a:xfrm>
          <a:prstGeom prst="rect">
            <a:avLst/>
          </a:prstGeom>
        </p:spPr>
      </p:pic>
      <p:sp>
        <p:nvSpPr>
          <p:cNvPr id="8" name="圓角矩形 7">
            <a:hlinkClick r:id="" action="ppaction://hlinkshowjump?jump=endshow"/>
          </p:cNvPr>
          <p:cNvSpPr/>
          <p:nvPr/>
        </p:nvSpPr>
        <p:spPr>
          <a:xfrm>
            <a:off x="5714623" y="5220229"/>
            <a:ext cx="2081389" cy="1136469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smtClean="0">
                <a:solidFill>
                  <a:srgbClr val="00B0F0"/>
                </a:solidFill>
              </a:rPr>
              <a:t>再見</a:t>
            </a:r>
            <a:endParaRPr lang="zh-TW" altLang="en-US" sz="4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784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applause.wav"/>
          </p:stSnd>
        </p:sndAc>
      </p:transition>
    </mc:Choice>
    <mc:Fallback>
      <p:transition spd="slow"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27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文鼎勘亭流</vt:lpstr>
      <vt:lpstr>新細明體</vt:lpstr>
      <vt:lpstr>Arial</vt:lpstr>
      <vt:lpstr>Calibri</vt:lpstr>
      <vt:lpstr>Calibri Light</vt:lpstr>
      <vt:lpstr>Office 佈景主題</vt:lpstr>
      <vt:lpstr>請你猜猜看</vt:lpstr>
      <vt:lpstr>我喜歡什麼水果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請你猜猜看我喜歡什麼水果</dc:title>
  <dc:creator>Windows 使用者</dc:creator>
  <cp:lastModifiedBy>Windows 使用者</cp:lastModifiedBy>
  <cp:revision>11</cp:revision>
  <dcterms:created xsi:type="dcterms:W3CDTF">2022-10-24T06:47:23Z</dcterms:created>
  <dcterms:modified xsi:type="dcterms:W3CDTF">2022-11-07T06:52:19Z</dcterms:modified>
</cp:coreProperties>
</file>