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99"/>
    <a:srgbClr val="CC66FF"/>
    <a:srgbClr val="ADADAD"/>
    <a:srgbClr val="FF66FF"/>
    <a:srgbClr val="FF6699"/>
    <a:srgbClr val="C67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40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03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08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0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14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8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053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23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13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87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11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43000">
              <a:schemeClr val="bg1"/>
            </a:gs>
            <a:gs pos="67000">
              <a:srgbClr val="00FFFF"/>
            </a:gs>
            <a:gs pos="78000">
              <a:srgbClr val="FFFF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3E26-6D0E-4DD0-87AB-5CF704E600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6CF9C-DC7F-41BC-99F2-8CA465EB9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96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66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請你猜猜看</a:t>
            </a:r>
            <a:endParaRPr lang="zh-TW" altLang="en-US" sz="6600" dirty="0">
              <a:solidFill>
                <a:srgbClr val="00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9" y="2096900"/>
            <a:ext cx="3873466" cy="4289832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092505" y="4867422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開始</a:t>
            </a:r>
            <a:endParaRPr lang="zh-TW" altLang="en-US" sz="7200" dirty="0">
              <a:solidFill>
                <a:srgbClr val="00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3729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43000">
              <a:schemeClr val="bg1"/>
            </a:gs>
            <a:gs pos="67000">
              <a:srgbClr val="00FFFF"/>
            </a:gs>
            <a:gs pos="78000">
              <a:srgbClr val="FFFF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</a:t>
            </a:r>
            <a:r>
              <a:rPr lang="zh-TW" altLang="en-US" sz="66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我喜歡做什麼 </a:t>
            </a:r>
            <a:r>
              <a:rPr lang="en-US" altLang="zh-TW" sz="66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?</a:t>
            </a:r>
            <a:r>
              <a:rPr lang="zh-TW" altLang="en-US" sz="54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 </a:t>
            </a:r>
            <a:endParaRPr lang="zh-TW" altLang="en-US" sz="5400" dirty="0">
              <a:solidFill>
                <a:srgbClr val="00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092505" y="4867422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打電動</a:t>
            </a:r>
            <a:endParaRPr lang="zh-TW" altLang="en-US" sz="7200" dirty="0">
              <a:solidFill>
                <a:srgbClr val="00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8705558" y="4867422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畫</a:t>
            </a:r>
            <a:r>
              <a:rPr lang="zh-TW" altLang="en-US" sz="7200" dirty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畫</a:t>
            </a: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1191066" y="4867422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打</a:t>
            </a:r>
            <a:r>
              <a:rPr lang="zh-TW" altLang="en-US" sz="7200" dirty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球</a:t>
            </a:r>
          </a:p>
        </p:txBody>
      </p:sp>
    </p:spTree>
    <p:extLst>
      <p:ext uri="{BB962C8B-B14F-4D97-AF65-F5344CB8AC3E}">
        <p14:creationId xmlns:p14="http://schemas.microsoft.com/office/powerpoint/2010/main" val="3952776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954653" y="1642403"/>
            <a:ext cx="5359790" cy="3924887"/>
          </a:xfrm>
          <a:prstGeom prst="irregularSeal1">
            <a:avLst/>
          </a:prstGeom>
          <a:gradFill>
            <a:gsLst>
              <a:gs pos="0">
                <a:srgbClr val="00FFFF"/>
              </a:gs>
              <a:gs pos="50000">
                <a:srgbClr val="FF66FF"/>
              </a:gs>
              <a:gs pos="100000">
                <a:srgbClr val="FFFF99"/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99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endParaRPr lang="en-US" altLang="zh-TW" sz="6600" dirty="0" smtClean="0">
              <a:solidFill>
                <a:srgbClr val="FFFF99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14" name="圓角矩形 13">
            <a:hlinkClick r:id="" action="ppaction://hlinkshowjump?jump=previousslide"/>
          </p:cNvPr>
          <p:cNvSpPr/>
          <p:nvPr/>
        </p:nvSpPr>
        <p:spPr>
          <a:xfrm>
            <a:off x="4248444" y="4909625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重</a:t>
            </a:r>
            <a:r>
              <a:rPr lang="zh-TW" altLang="en-US" sz="7200" dirty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來</a:t>
            </a:r>
          </a:p>
        </p:txBody>
      </p:sp>
      <p:pic>
        <p:nvPicPr>
          <p:cNvPr id="19" name="圖片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53" y="771337"/>
            <a:ext cx="4094695" cy="500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4572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43000">
              <a:schemeClr val="bg1"/>
            </a:gs>
            <a:gs pos="67000">
              <a:srgbClr val="00FFFF"/>
            </a:gs>
            <a:gs pos="78000">
              <a:srgbClr val="FFFF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六角星形 1"/>
          <p:cNvSpPr/>
          <p:nvPr/>
        </p:nvSpPr>
        <p:spPr>
          <a:xfrm>
            <a:off x="6105379" y="942535"/>
            <a:ext cx="4135901" cy="4121835"/>
          </a:xfrm>
          <a:prstGeom prst="star6">
            <a:avLst/>
          </a:prstGeom>
          <a:gradFill>
            <a:gsLst>
              <a:gs pos="0">
                <a:srgbClr val="00FFFF"/>
              </a:gs>
              <a:gs pos="50000">
                <a:srgbClr val="CC66FF"/>
              </a:gs>
              <a:gs pos="100000">
                <a:srgbClr val="FFFF99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99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答對了</a:t>
            </a:r>
            <a:endParaRPr lang="zh-TW" altLang="en-US" sz="6600" dirty="0">
              <a:solidFill>
                <a:srgbClr val="FFFF99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9562"/>
            <a:ext cx="5625471" cy="347379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438358" y="4965896"/>
            <a:ext cx="3151163" cy="15193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結</a:t>
            </a:r>
            <a:r>
              <a:rPr lang="zh-TW" altLang="en-US" sz="7200" dirty="0">
                <a:solidFill>
                  <a:srgbClr val="00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13841025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新細明體</vt:lpstr>
      <vt:lpstr>Arial</vt:lpstr>
      <vt:lpstr>Calibri</vt:lpstr>
      <vt:lpstr>Calibri Light</vt:lpstr>
      <vt:lpstr>Office 佈景主題</vt:lpstr>
      <vt:lpstr> 請你猜猜看</vt:lpstr>
      <vt:lpstr>                      我喜歡做什麼 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10</cp:revision>
  <dcterms:created xsi:type="dcterms:W3CDTF">2022-10-24T06:47:26Z</dcterms:created>
  <dcterms:modified xsi:type="dcterms:W3CDTF">2022-11-07T07:09:22Z</dcterms:modified>
</cp:coreProperties>
</file>