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BCD1"/>
    <a:srgbClr val="9C349C"/>
    <a:srgbClr val="FF00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829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69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44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6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07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745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61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592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849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5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000">
              <a:srgbClr val="FF00FF"/>
            </a:gs>
            <a:gs pos="16000">
              <a:srgbClr val="1FBCD1"/>
            </a:gs>
            <a:gs pos="54000">
              <a:srgbClr val="FFC000"/>
            </a:gs>
            <a:gs pos="4000">
              <a:srgbClr val="9C349C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397B0-ECCC-4869-A395-27D340C25E2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145B7-FDE2-44B7-8BE1-0C88A8D230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878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980509" y="312874"/>
            <a:ext cx="10515600" cy="1325563"/>
          </a:xfrm>
        </p:spPr>
        <p:txBody>
          <a:bodyPr>
            <a:noAutofit/>
          </a:bodyPr>
          <a:lstStyle/>
          <a:p>
            <a:r>
              <a:rPr lang="zh-TW" altLang="en-US" sz="8000" dirty="0" smtClean="0"/>
              <a:t>腦筋急轉彎     </a:t>
            </a:r>
            <a:endParaRPr lang="zh-TW" altLang="en-US" sz="8000" dirty="0"/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509" y="1998706"/>
            <a:ext cx="5436296" cy="3356975"/>
          </a:xfrm>
          <a:prstGeom prst="rect">
            <a:avLst/>
          </a:prstGeom>
        </p:spPr>
      </p:pic>
      <p:sp>
        <p:nvSpPr>
          <p:cNvPr id="2" name="橢圓 1"/>
          <p:cNvSpPr/>
          <p:nvPr/>
        </p:nvSpPr>
        <p:spPr>
          <a:xfrm>
            <a:off x="731520" y="940526"/>
            <a:ext cx="2638697" cy="2299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快來玩</a:t>
            </a:r>
            <a:endParaRPr lang="zh-TW" altLang="en-US" sz="4000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473338" y="5715950"/>
            <a:ext cx="1972491" cy="10058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開</a:t>
            </a:r>
            <a:r>
              <a:rPr lang="zh-TW" altLang="en-US" sz="32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339160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000">
              <a:srgbClr val="1FBCD1"/>
            </a:gs>
            <a:gs pos="16000">
              <a:srgbClr val="1FBCD1"/>
            </a:gs>
            <a:gs pos="54000">
              <a:srgbClr val="FFC000"/>
            </a:gs>
            <a:gs pos="4000">
              <a:srgbClr val="9C349C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67000" y="0"/>
            <a:ext cx="10515600" cy="1153551"/>
          </a:xfrm>
        </p:spPr>
        <p:txBody>
          <a:bodyPr/>
          <a:lstStyle/>
          <a:p>
            <a:r>
              <a:rPr lang="zh-TW" altLang="en-US" dirty="0" smtClean="0"/>
              <a:t>我最喜歡的課是</a:t>
            </a:r>
            <a:r>
              <a:rPr lang="en-US" altLang="zh-TW" dirty="0" smtClean="0"/>
              <a:t>(</a:t>
            </a:r>
            <a:r>
              <a:rPr lang="zh-TW" altLang="en-US" dirty="0" smtClean="0"/>
              <a:t>自己想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103121" y="5055324"/>
            <a:ext cx="1417318" cy="1123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體育</a:t>
            </a:r>
            <a:endParaRPr lang="zh-TW" altLang="en-US" sz="2800" dirty="0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5623558" y="5133700"/>
            <a:ext cx="1469573" cy="1123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社會</a:t>
            </a:r>
            <a:endParaRPr lang="zh-TW" altLang="en-US" sz="28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9196250" y="5133699"/>
            <a:ext cx="1528355" cy="1123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都不喜歡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42508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6244045" y="182880"/>
            <a:ext cx="5146766" cy="474181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答錯了    哇哇哇</a:t>
            </a:r>
            <a:endParaRPr lang="zh-TW" altLang="en-US" sz="3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7" y="901337"/>
            <a:ext cx="3680054" cy="390903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101045" y="5159829"/>
            <a:ext cx="2286000" cy="12801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重來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820212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000">
              <a:srgbClr val="1FBCD1"/>
            </a:gs>
            <a:gs pos="16000">
              <a:srgbClr val="1FBCD1"/>
            </a:gs>
            <a:gs pos="54000">
              <a:srgbClr val="FFC000"/>
            </a:gs>
            <a:gs pos="4000">
              <a:srgbClr val="9C349C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5917474" cy="4938031"/>
          </a:xfrm>
          <a:prstGeom prst="rect">
            <a:avLst/>
          </a:prstGeom>
        </p:spPr>
      </p:pic>
      <p:sp>
        <p:nvSpPr>
          <p:cNvPr id="2" name="圓角矩形 1"/>
          <p:cNvSpPr/>
          <p:nvPr/>
        </p:nvSpPr>
        <p:spPr>
          <a:xfrm>
            <a:off x="6296296" y="1332411"/>
            <a:ext cx="5094513" cy="28215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</a:t>
            </a:r>
            <a:r>
              <a:rPr lang="en-US" altLang="zh-TW" sz="4400" dirty="0" smtClean="0"/>
              <a:t>!</a:t>
            </a:r>
            <a:r>
              <a:rPr lang="zh-TW" altLang="en-US" sz="4400" dirty="0" smtClean="0"/>
              <a:t>    真棒</a:t>
            </a:r>
            <a:r>
              <a:rPr lang="en-US" altLang="zh-TW" sz="4400" dirty="0" smtClean="0"/>
              <a:t>!</a:t>
            </a:r>
            <a:endParaRPr lang="zh-TW" altLang="en-US" sz="4400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813663" y="5486399"/>
            <a:ext cx="2207623" cy="12148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離開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87789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腦筋急轉彎     </vt:lpstr>
      <vt:lpstr>我最喜歡的課是(自己想)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14</cp:revision>
  <dcterms:created xsi:type="dcterms:W3CDTF">2022-10-24T06:47:12Z</dcterms:created>
  <dcterms:modified xsi:type="dcterms:W3CDTF">2022-11-07T07:09:52Z</dcterms:modified>
</cp:coreProperties>
</file>