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99FFCC"/>
    <a:srgbClr val="00CCFF"/>
    <a:srgbClr val="FF00FF"/>
    <a:srgbClr val="66CCFF"/>
    <a:srgbClr val="FFFFFF"/>
    <a:srgbClr val="FF66FF"/>
    <a:srgbClr val="000099"/>
    <a:srgbClr val="CCFF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920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1243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91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92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74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15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4166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827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76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49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6531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33000">
              <a:srgbClr val="FFFF66"/>
            </a:gs>
            <a:gs pos="20000">
              <a:srgbClr val="FF9933"/>
            </a:gs>
            <a:gs pos="11000">
              <a:srgbClr val="FF0000"/>
            </a:gs>
            <a:gs pos="100000">
              <a:srgbClr val="FFFFFF"/>
            </a:gs>
            <a:gs pos="55000">
              <a:srgbClr val="66CCFF"/>
            </a:gs>
            <a:gs pos="89000">
              <a:srgbClr val="FF66FF"/>
            </a:gs>
            <a:gs pos="72000">
              <a:srgbClr val="000099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15166-0EDC-4927-A756-1A3600525D6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C143A-884C-4267-BC4F-6032CCF5295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002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-1358536" y="639445"/>
            <a:ext cx="8334102" cy="3370852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                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                       </a:t>
            </a:r>
            <a:r>
              <a:rPr lang="zh-TW" altLang="en-US" sz="8000" dirty="0" smtClean="0"/>
              <a:t>腦筋急轉彎</a:t>
            </a:r>
            <a:r>
              <a:rPr lang="en-US" altLang="zh-TW" sz="8000" dirty="0"/>
              <a:t/>
            </a:r>
            <a:br>
              <a:rPr lang="en-US" altLang="zh-TW" sz="8000" dirty="0"/>
            </a:br>
            <a:r>
              <a:rPr lang="zh-TW" altLang="en-US" sz="8000" dirty="0" smtClean="0"/>
              <a:t>              </a:t>
            </a:r>
            <a:r>
              <a:rPr lang="zh-TW" altLang="en-US" sz="4900" dirty="0" smtClean="0"/>
              <a:t>大家一起來猜一猜</a:t>
            </a:r>
            <a:r>
              <a:rPr lang="en-US" altLang="zh-TW" sz="4900" dirty="0"/>
              <a:t/>
            </a:r>
            <a:br>
              <a:rPr lang="en-US" altLang="zh-TW" sz="4900" dirty="0"/>
            </a:br>
            <a:r>
              <a:rPr lang="zh-TW" altLang="en-US" dirty="0" smtClean="0"/>
              <a:t>                           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 </a:t>
            </a:r>
            <a:r>
              <a:rPr lang="zh-TW" altLang="en-US" dirty="0" smtClean="0"/>
              <a:t>                            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答對有</a:t>
            </a:r>
            <a:r>
              <a:rPr lang="zh-TW" altLang="en-US" dirty="0" smtClean="0"/>
              <a:t>獎勵喔加油</a:t>
            </a:r>
            <a:r>
              <a:rPr lang="en-US" altLang="zh-TW" dirty="0" smtClean="0"/>
              <a:t>!)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4513217" y="5059068"/>
            <a:ext cx="2325188" cy="126709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爆炸 2 2"/>
          <p:cNvSpPr/>
          <p:nvPr/>
        </p:nvSpPr>
        <p:spPr>
          <a:xfrm>
            <a:off x="470263" y="2465454"/>
            <a:ext cx="8138160" cy="242379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(</a:t>
            </a:r>
            <a:r>
              <a:rPr lang="zh-TW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答對有獎勵喔加油</a:t>
            </a:r>
            <a:r>
              <a:rPr lang="en-US" altLang="zh-TW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!)</a:t>
            </a:r>
            <a:endParaRPr lang="zh-TW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711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一個人做很無聊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一群人做沒意義</a:t>
            </a:r>
            <a:r>
              <a:rPr lang="en-US" altLang="zh-TW" sz="3600" dirty="0" smtClean="0"/>
              <a:t>,</a:t>
            </a:r>
            <a:r>
              <a:rPr lang="zh-TW" altLang="en-US" sz="3600" dirty="0" smtClean="0"/>
              <a:t>兩個人做剛剛好</a:t>
            </a:r>
            <a:r>
              <a:rPr lang="en-US" altLang="zh-TW" sz="3600" dirty="0" smtClean="0"/>
              <a:t>!</a:t>
            </a:r>
            <a:endParaRPr lang="zh-TW" altLang="en-US" sz="3600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057502" y="4545874"/>
            <a:ext cx="2076995" cy="126709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談戀愛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1384661" y="4545874"/>
            <a:ext cx="2076995" cy="126709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說悄悄話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8730343" y="4545874"/>
            <a:ext cx="1985554" cy="1267098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偷看答案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動作按鈕: 說明 3">
            <a:hlinkClick r:id="" action="ppaction://noaction" highlightClick="1"/>
          </p:cNvPr>
          <p:cNvSpPr/>
          <p:nvPr/>
        </p:nvSpPr>
        <p:spPr>
          <a:xfrm>
            <a:off x="4624251" y="1690688"/>
            <a:ext cx="2510246" cy="1802674"/>
          </a:xfrm>
          <a:prstGeom prst="actionButtonHelp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4486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085" y="3249229"/>
            <a:ext cx="3524738" cy="3397164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5989823" y="610532"/>
            <a:ext cx="5603966" cy="4519748"/>
          </a:xfrm>
          <a:prstGeom prst="irregularSeal2">
            <a:avLst/>
          </a:prstGeom>
          <a:gradFill flip="none" rotWithShape="1">
            <a:gsLst>
              <a:gs pos="33000">
                <a:srgbClr val="FFFF66"/>
              </a:gs>
              <a:gs pos="25000">
                <a:srgbClr val="FF9933"/>
              </a:gs>
              <a:gs pos="19000">
                <a:srgbClr val="FF0000"/>
              </a:gs>
              <a:gs pos="93000">
                <a:srgbClr val="FFFFFF"/>
              </a:gs>
              <a:gs pos="58000">
                <a:srgbClr val="66CCFF"/>
              </a:gs>
              <a:gs pos="82000">
                <a:srgbClr val="FF66FF"/>
              </a:gs>
              <a:gs pos="72000">
                <a:srgbClr val="000099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FF0000"/>
                </a:solidFill>
              </a:rPr>
              <a:t>答</a:t>
            </a:r>
            <a:r>
              <a:rPr lang="zh-TW" altLang="en-US" sz="2400" dirty="0" smtClean="0">
                <a:solidFill>
                  <a:srgbClr val="FFC000"/>
                </a:solidFill>
              </a:rPr>
              <a:t>錯</a:t>
            </a:r>
            <a:r>
              <a:rPr lang="zh-TW" altLang="en-US" sz="2400" dirty="0" smtClean="0">
                <a:solidFill>
                  <a:srgbClr val="FFFF00"/>
                </a:solidFill>
              </a:rPr>
              <a:t>了</a:t>
            </a:r>
            <a:r>
              <a:rPr lang="zh-TW" altLang="en-US" sz="2400" dirty="0" smtClean="0"/>
              <a:t>  </a:t>
            </a:r>
            <a:r>
              <a:rPr lang="zh-TW" altLang="en-US" sz="2400" dirty="0" smtClean="0">
                <a:solidFill>
                  <a:srgbClr val="00B050"/>
                </a:solidFill>
              </a:rPr>
              <a:t>哈</a:t>
            </a:r>
            <a:r>
              <a:rPr lang="zh-TW" altLang="en-US" sz="2400" dirty="0" smtClean="0">
                <a:solidFill>
                  <a:srgbClr val="00B0F0"/>
                </a:solidFill>
              </a:rPr>
              <a:t>哈</a:t>
            </a:r>
            <a:r>
              <a:rPr lang="zh-TW" altLang="en-US" sz="2400" dirty="0" smtClean="0">
                <a:solidFill>
                  <a:srgbClr val="0070C0"/>
                </a:solidFill>
              </a:rPr>
              <a:t>哈</a:t>
            </a:r>
            <a:r>
              <a:rPr lang="zh-TW" altLang="en-US" sz="2400" dirty="0" smtClean="0">
                <a:solidFill>
                  <a:srgbClr val="7030A0"/>
                </a:solidFill>
              </a:rPr>
              <a:t>沒</a:t>
            </a:r>
            <a:r>
              <a:rPr lang="zh-TW" altLang="en-US" sz="2400" dirty="0" smtClean="0">
                <a:solidFill>
                  <a:srgbClr val="FF00FF"/>
                </a:solidFill>
              </a:rPr>
              <a:t>獎</a:t>
            </a:r>
            <a:r>
              <a:rPr lang="zh-TW" altLang="en-US" sz="2400" dirty="0" smtClean="0">
                <a:solidFill>
                  <a:srgbClr val="00CCFF"/>
                </a:solidFill>
              </a:rPr>
              <a:t>勵</a:t>
            </a:r>
            <a:r>
              <a:rPr lang="en-US" altLang="zh-TW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!</a:t>
            </a:r>
            <a:endParaRPr lang="zh-TW" altLang="en-US" sz="2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7831686" y="5130280"/>
            <a:ext cx="1920240" cy="1035389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99FF"/>
                </a:solidFill>
              </a:rPr>
              <a:t>重新</a:t>
            </a:r>
            <a:r>
              <a:rPr lang="en-US" altLang="zh-TW" sz="3600" dirty="0" smtClean="0">
                <a:solidFill>
                  <a:srgbClr val="FF99FF"/>
                </a:solidFill>
              </a:rPr>
              <a:t>!!!</a:t>
            </a:r>
            <a:endParaRPr lang="zh-TW" altLang="en-US" sz="3600" dirty="0">
              <a:solidFill>
                <a:srgbClr val="FF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3255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155" y="3380319"/>
            <a:ext cx="4799365" cy="3294802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7053943" y="1140648"/>
            <a:ext cx="4153988" cy="2435614"/>
          </a:xfrm>
          <a:prstGeom prst="wedgeRoundRectCallout">
            <a:avLst>
              <a:gd name="adj1" fmla="val -34732"/>
              <a:gd name="adj2" fmla="val 70405"/>
              <a:gd name="adj3" fmla="val 16667"/>
            </a:avLst>
          </a:prstGeom>
          <a:gradFill flip="none" rotWithShape="1">
            <a:gsLst>
              <a:gs pos="33000">
                <a:srgbClr val="FFFF66"/>
              </a:gs>
              <a:gs pos="20000">
                <a:srgbClr val="FF9933"/>
              </a:gs>
              <a:gs pos="11000">
                <a:srgbClr val="FF0000"/>
              </a:gs>
              <a:gs pos="100000">
                <a:srgbClr val="FFFFFF"/>
              </a:gs>
              <a:gs pos="55000">
                <a:srgbClr val="66CCFF"/>
              </a:gs>
              <a:gs pos="89000">
                <a:srgbClr val="FF66FF"/>
              </a:gs>
              <a:gs pos="72000">
                <a:srgbClr val="000099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</a:rPr>
              <a:t>強喔</a:t>
            </a:r>
            <a:r>
              <a:rPr lang="en-US" altLang="zh-TW" sz="2800" dirty="0" smtClean="0">
                <a:solidFill>
                  <a:schemeClr val="tx1"/>
                </a:solidFill>
              </a:rPr>
              <a:t>!</a:t>
            </a:r>
            <a:r>
              <a:rPr lang="zh-TW" altLang="en-US" sz="2800" dirty="0" smtClean="0">
                <a:solidFill>
                  <a:schemeClr val="tx1"/>
                </a:solidFill>
              </a:rPr>
              <a:t>獎勵是考卷一張</a:t>
            </a:r>
            <a:r>
              <a:rPr lang="en-US" altLang="zh-TW" sz="2800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zh-TW" altLang="en-US" sz="2800" dirty="0" smtClean="0">
                <a:solidFill>
                  <a:schemeClr val="tx1"/>
                </a:solidFill>
              </a:rPr>
              <a:t>哈哈哈被我騙</a:t>
            </a:r>
            <a:r>
              <a:rPr lang="zh-TW" altLang="en-US" sz="2800" dirty="0">
                <a:solidFill>
                  <a:schemeClr val="tx1"/>
                </a:solidFill>
              </a:rPr>
              <a:t>了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8366520" y="5027720"/>
            <a:ext cx="1867988" cy="1031965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/>
              <a:t>b</a:t>
            </a:r>
            <a:r>
              <a:rPr lang="en-US" altLang="zh-TW" sz="4000" dirty="0" smtClean="0"/>
              <a:t>y </a:t>
            </a:r>
            <a:r>
              <a:rPr lang="en-US" altLang="zh-TW" sz="4000" dirty="0" err="1" smtClean="0"/>
              <a:t>by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5909089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85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                                                   腦筋急轉彎               大家一起來猜一猜                                                              (答對有獎勵喔加油!) </vt:lpstr>
      <vt:lpstr>一個人做很無聊,一群人做沒意義,兩個人做剛剛好!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大家來猜一猜</dc:title>
  <dc:creator>Windows 使用者</dc:creator>
  <cp:lastModifiedBy>Windows 使用者</cp:lastModifiedBy>
  <cp:revision>13</cp:revision>
  <dcterms:created xsi:type="dcterms:W3CDTF">2022-10-24T06:47:06Z</dcterms:created>
  <dcterms:modified xsi:type="dcterms:W3CDTF">2022-11-07T07:09:30Z</dcterms:modified>
</cp:coreProperties>
</file>