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FF66FF"/>
    <a:srgbClr val="00FF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46DD-54A3-4C5F-B361-128CD733145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27E63-F1A4-45CE-9794-B285F0CB74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654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46DD-54A3-4C5F-B361-128CD733145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27E63-F1A4-45CE-9794-B285F0CB74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8751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46DD-54A3-4C5F-B361-128CD733145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27E63-F1A4-45CE-9794-B285F0CB74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9607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46DD-54A3-4C5F-B361-128CD733145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27E63-F1A4-45CE-9794-B285F0CB74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1140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46DD-54A3-4C5F-B361-128CD733145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27E63-F1A4-45CE-9794-B285F0CB74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3734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46DD-54A3-4C5F-B361-128CD733145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27E63-F1A4-45CE-9794-B285F0CB74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0519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46DD-54A3-4C5F-B361-128CD733145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27E63-F1A4-45CE-9794-B285F0CB74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035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46DD-54A3-4C5F-B361-128CD733145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27E63-F1A4-45CE-9794-B285F0CB74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387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46DD-54A3-4C5F-B361-128CD733145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27E63-F1A4-45CE-9794-B285F0CB74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9090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46DD-54A3-4C5F-B361-128CD733145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27E63-F1A4-45CE-9794-B285F0CB74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6373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46DD-54A3-4C5F-B361-128CD733145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27E63-F1A4-45CE-9794-B285F0CB74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2310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FFFF"/>
            </a:gs>
            <a:gs pos="84000">
              <a:srgbClr val="FF66FF"/>
            </a:gs>
            <a:gs pos="72000">
              <a:srgbClr val="FF66FF"/>
            </a:gs>
            <a:gs pos="21000">
              <a:srgbClr val="FF66FF"/>
            </a:gs>
            <a:gs pos="50000">
              <a:schemeClr val="tx1"/>
            </a:gs>
            <a:gs pos="66000">
              <a:srgbClr val="80B3FF"/>
            </a:gs>
            <a:gs pos="57000">
              <a:srgbClr val="FF66FF"/>
            </a:gs>
            <a:gs pos="28000">
              <a:srgbClr val="40C0FF"/>
            </a:gs>
            <a:gs pos="17000">
              <a:srgbClr val="FF66FF"/>
            </a:gs>
            <a:gs pos="42000">
              <a:srgbClr val="FF66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A46DD-54A3-4C5F-B361-128CD733145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27E63-F1A4-45CE-9794-B285F0CB74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08340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 flipH="1">
            <a:off x="2677885" y="574765"/>
            <a:ext cx="6217919" cy="1084218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                      大家來猜一猜                       </a:t>
            </a:r>
            <a:endParaRPr lang="zh-TW" altLang="en-US" dirty="0"/>
          </a:p>
        </p:txBody>
      </p:sp>
      <p:sp>
        <p:nvSpPr>
          <p:cNvPr id="2" name="流程圖: 替代程序 1">
            <a:hlinkClick r:id="" action="ppaction://hlinkshowjump?jump=nextslide"/>
          </p:cNvPr>
          <p:cNvSpPr/>
          <p:nvPr/>
        </p:nvSpPr>
        <p:spPr>
          <a:xfrm rot="10800000" flipV="1">
            <a:off x="5251268" y="4570693"/>
            <a:ext cx="3043646" cy="151659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+mj-ea"/>
                <a:ea typeface="+mj-ea"/>
              </a:rPr>
              <a:t>開始</a:t>
            </a:r>
            <a:endParaRPr lang="zh-TW" altLang="en-US" sz="4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6219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FFFF"/>
            </a:gs>
            <a:gs pos="84000">
              <a:srgbClr val="FF66FF"/>
            </a:gs>
            <a:gs pos="72000">
              <a:srgbClr val="FF66FF"/>
            </a:gs>
            <a:gs pos="21000">
              <a:srgbClr val="FF66FF"/>
            </a:gs>
            <a:gs pos="50000">
              <a:schemeClr val="tx1"/>
            </a:gs>
            <a:gs pos="66000">
              <a:srgbClr val="80B3FF"/>
            </a:gs>
            <a:gs pos="57000">
              <a:srgbClr val="FF66FF"/>
            </a:gs>
            <a:gs pos="23000">
              <a:srgbClr val="40C0FF"/>
            </a:gs>
            <a:gs pos="17000">
              <a:srgbClr val="FF66FF"/>
            </a:gs>
            <a:gs pos="42000">
              <a:srgbClr val="FF66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77772" y="351057"/>
            <a:ext cx="6359769" cy="1325563"/>
          </a:xfrm>
        </p:spPr>
        <p:txBody>
          <a:bodyPr/>
          <a:lstStyle/>
          <a:p>
            <a:r>
              <a:rPr lang="zh-TW" altLang="en-US" dirty="0" smtClean="0"/>
              <a:t>猜一 猜</a:t>
            </a:r>
            <a:r>
              <a:rPr lang="zh-TW" altLang="en-US" dirty="0" smtClean="0"/>
              <a:t>什麼箭看不見</a:t>
            </a:r>
            <a:endParaRPr lang="zh-TW" altLang="en-US" dirty="0"/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2704009" y="4904482"/>
            <a:ext cx="2325189" cy="11625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火箭</a:t>
            </a:r>
            <a:endParaRPr lang="zh-TW" altLang="en-US" dirty="0"/>
          </a:p>
        </p:txBody>
      </p:sp>
      <p:sp>
        <p:nvSpPr>
          <p:cNvPr id="9" name="圓角矩形 8">
            <a:hlinkClick r:id="" action="ppaction://hlinkshowjump?jump=lastslide"/>
          </p:cNvPr>
          <p:cNvSpPr/>
          <p:nvPr/>
        </p:nvSpPr>
        <p:spPr>
          <a:xfrm>
            <a:off x="7942217" y="5055326"/>
            <a:ext cx="194636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看不見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3124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47" y="2008070"/>
            <a:ext cx="4347698" cy="4618222"/>
          </a:xfrm>
          <a:prstGeom prst="rect">
            <a:avLst/>
          </a:prstGeom>
        </p:spPr>
      </p:pic>
      <p:sp>
        <p:nvSpPr>
          <p:cNvPr id="3" name="爆炸 1 2"/>
          <p:cNvSpPr/>
          <p:nvPr/>
        </p:nvSpPr>
        <p:spPr>
          <a:xfrm rot="21114047">
            <a:off x="5969005" y="1056308"/>
            <a:ext cx="4572001" cy="3674338"/>
          </a:xfrm>
          <a:prstGeom prst="irregularSeal1">
            <a:avLst/>
          </a:prstGeom>
          <a:gradFill>
            <a:gsLst>
              <a:gs pos="33000">
                <a:srgbClr val="FF66FF"/>
              </a:gs>
              <a:gs pos="57000">
                <a:srgbClr val="9BE9F6"/>
              </a:gs>
              <a:gs pos="59500">
                <a:srgbClr val="00CCFF"/>
              </a:gs>
              <a:gs pos="0">
                <a:srgbClr val="00FFFF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答錯了</a:t>
            </a:r>
            <a:endParaRPr lang="zh-TW" altLang="en-US" sz="3200" dirty="0"/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8373291" y="4580614"/>
            <a:ext cx="1645919" cy="12192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重來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958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730" y="3500846"/>
            <a:ext cx="3694305" cy="3082834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2841243" y="1542723"/>
            <a:ext cx="3592286" cy="238919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橢圓形圖說文字 4"/>
          <p:cNvSpPr/>
          <p:nvPr/>
        </p:nvSpPr>
        <p:spPr>
          <a:xfrm>
            <a:off x="2841243" y="1542723"/>
            <a:ext cx="3592286" cy="238919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答對了</a:t>
            </a:r>
            <a:endParaRPr lang="zh-TW" altLang="en-US" sz="4000" dirty="0"/>
          </a:p>
        </p:txBody>
      </p:sp>
      <p:sp>
        <p:nvSpPr>
          <p:cNvPr id="3" name="圓角矩形 2">
            <a:hlinkClick r:id="" action="ppaction://hlinkshowjump?jump=endshow"/>
          </p:cNvPr>
          <p:cNvSpPr/>
          <p:nvPr/>
        </p:nvSpPr>
        <p:spPr>
          <a:xfrm>
            <a:off x="7641771" y="4402183"/>
            <a:ext cx="1685109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再見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4567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23</Words>
  <Application>Microsoft Office PowerPoint</Application>
  <PresentationFormat>寬螢幕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Theme</vt:lpstr>
      <vt:lpstr>                      大家來猜一猜                       </vt:lpstr>
      <vt:lpstr>猜一 猜什麼箭看不見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大家來猜一猜</dc:title>
  <dc:creator>Windows 使用者</dc:creator>
  <cp:lastModifiedBy>Windows 使用者</cp:lastModifiedBy>
  <cp:revision>14</cp:revision>
  <dcterms:created xsi:type="dcterms:W3CDTF">2022-10-24T06:47:05Z</dcterms:created>
  <dcterms:modified xsi:type="dcterms:W3CDTF">2022-11-07T07:10:03Z</dcterms:modified>
</cp:coreProperties>
</file>