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FF9933"/>
    <a:srgbClr val="FF3300"/>
    <a:srgbClr val="FF6699"/>
    <a:srgbClr val="FFCC66"/>
    <a:srgbClr val="9966FF"/>
    <a:srgbClr val="8A52DC"/>
    <a:srgbClr val="66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457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10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34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588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40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179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5046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522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110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063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4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4000">
              <a:srgbClr val="FF6699"/>
            </a:gs>
            <a:gs pos="34000">
              <a:srgbClr val="FF9933"/>
            </a:gs>
            <a:gs pos="23000">
              <a:srgbClr val="FFCC66"/>
            </a:gs>
            <a:gs pos="11000">
              <a:srgbClr val="66CCFF"/>
            </a:gs>
            <a:gs pos="70000">
              <a:srgbClr val="CC99FF"/>
            </a:gs>
            <a:gs pos="100000">
              <a:srgbClr val="7030A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E6A07-91B7-46E4-AC10-5422F747CEA7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0B506-03A5-466C-B923-D15EBC61161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001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44137" y="-522513"/>
            <a:ext cx="10909663" cy="221320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歡迎大家來猜一猜</a:t>
            </a:r>
            <a:r>
              <a:rPr lang="en-US" altLang="zh-TW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!!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9989" y="991345"/>
            <a:ext cx="4737577" cy="5222352"/>
          </a:xfrm>
          <a:prstGeom prst="rect">
            <a:avLst/>
          </a:prstGeom>
        </p:spPr>
      </p:pic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2431812" y="4355512"/>
            <a:ext cx="2390503" cy="12615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開始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5197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88623" y="378188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為甚麼蛇要脫皮</a:t>
            </a:r>
            <a:r>
              <a:rPr lang="en-US" altLang="zh-TW" sz="66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??</a:t>
            </a:r>
            <a:endParaRPr lang="zh-TW" altLang="en-US" sz="66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1328057" y="3735978"/>
            <a:ext cx="2782388" cy="1580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1.</a:t>
            </a:r>
            <a:r>
              <a:rPr lang="zh-TW" altLang="en-US" sz="4800" dirty="0" smtClean="0"/>
              <a:t>皮在癢</a:t>
            </a:r>
            <a:endParaRPr lang="zh-TW" altLang="en-US" sz="4800" dirty="0"/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5259978" y="3735978"/>
            <a:ext cx="2782388" cy="1580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2.</a:t>
            </a:r>
            <a:r>
              <a:rPr lang="zh-TW" altLang="en-US" sz="4800" dirty="0" smtClean="0"/>
              <a:t>太熱</a:t>
            </a:r>
            <a:endParaRPr lang="zh-TW" altLang="en-US" sz="4800" dirty="0"/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8930641" y="3735978"/>
            <a:ext cx="2782388" cy="1580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/>
              <a:t>3.</a:t>
            </a:r>
            <a:r>
              <a:rPr lang="zh-TW" altLang="en-US" sz="4800" dirty="0" smtClean="0"/>
              <a:t>長大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5556288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橢圓形圖說文字 4"/>
          <p:cNvSpPr/>
          <p:nvPr/>
        </p:nvSpPr>
        <p:spPr>
          <a:xfrm>
            <a:off x="4310742" y="381930"/>
            <a:ext cx="3422469" cy="2416629"/>
          </a:xfrm>
          <a:prstGeom prst="wedgeEllipseCallout">
            <a:avLst/>
          </a:prstGeom>
          <a:solidFill>
            <a:srgbClr val="0070C0">
              <a:alpha val="33000"/>
            </a:srgbClr>
          </a:solidFill>
          <a:ln>
            <a:solidFill>
              <a:srgbClr val="CC99FF">
                <a:alpha val="9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答錯了</a:t>
            </a:r>
            <a:r>
              <a:rPr lang="en-US" altLang="zh-TW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!!</a:t>
            </a:r>
            <a:endParaRPr lang="zh-TW" altLang="en-US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599" y="1590245"/>
            <a:ext cx="4269321" cy="4534968"/>
          </a:xfrm>
          <a:prstGeom prst="rect">
            <a:avLst/>
          </a:prstGeom>
        </p:spPr>
      </p:pic>
      <p:sp>
        <p:nvSpPr>
          <p:cNvPr id="7" name="圓角矩形 6">
            <a:hlinkClick r:id="" action="ppaction://hlinkshowjump?jump=previousslide"/>
          </p:cNvPr>
          <p:cNvSpPr/>
          <p:nvPr/>
        </p:nvSpPr>
        <p:spPr>
          <a:xfrm>
            <a:off x="6779623" y="4400916"/>
            <a:ext cx="3056708" cy="17242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重來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513940173"/>
      </p:ext>
    </p:extLst>
  </p:cSld>
  <p:clrMapOvr>
    <a:masterClrMapping/>
  </p:clrMapOvr>
  <p:transition spd="med">
    <p:pull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5603965" y="266837"/>
            <a:ext cx="3762103" cy="2612571"/>
          </a:xfrm>
          <a:prstGeom prst="wedgeEllipseCallout">
            <a:avLst/>
          </a:prstGeom>
          <a:solidFill>
            <a:srgbClr val="CC99FF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r>
              <a:rPr lang="en-US" altLang="zh-TW" sz="48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!!</a:t>
            </a:r>
            <a:endParaRPr lang="zh-TW" altLang="en-US" sz="48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23172" y="2683464"/>
            <a:ext cx="4151057" cy="346398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7498080" y="4728754"/>
            <a:ext cx="2455817" cy="1737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離開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833550970"/>
      </p:ext>
    </p:extLst>
  </p:cSld>
  <p:clrMapOvr>
    <a:masterClrMapping/>
  </p:clrMapOvr>
  <p:transition spd="slow">
    <p:cove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36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歡迎大家來猜一猜!!</vt:lpstr>
      <vt:lpstr>為甚麼蛇要脫皮??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歡迎大家來猜謎!!</dc:title>
  <dc:creator>Windows 使用者</dc:creator>
  <cp:lastModifiedBy>Windows 使用者</cp:lastModifiedBy>
  <cp:revision>10</cp:revision>
  <dcterms:created xsi:type="dcterms:W3CDTF">2022-10-24T06:47:07Z</dcterms:created>
  <dcterms:modified xsi:type="dcterms:W3CDTF">2022-11-07T07:09:59Z</dcterms:modified>
</cp:coreProperties>
</file>