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87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1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12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06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59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8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36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50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3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29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00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20000">
              <a:srgbClr val="FFC000"/>
            </a:gs>
            <a:gs pos="39000">
              <a:srgbClr val="FFFF00"/>
            </a:gs>
            <a:gs pos="76000">
              <a:srgbClr val="00B0F0"/>
            </a:gs>
            <a:gs pos="57000">
              <a:srgbClr val="92D050"/>
            </a:gs>
            <a:gs pos="91000">
              <a:srgbClr val="FF33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972F-055D-4270-8A36-92B7781D6CA7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52A1-E75C-4FAB-A504-6485DE18F6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0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74573" y="300447"/>
            <a:ext cx="4737461" cy="1724296"/>
          </a:xfrm>
        </p:spPr>
        <p:txBody>
          <a:bodyPr>
            <a:noAutofit/>
          </a:bodyPr>
          <a:lstStyle/>
          <a:p>
            <a:pPr algn="r"/>
            <a:r>
              <a:rPr lang="zh-TW" altLang="en-US" sz="6600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腦筋急轉彎</a:t>
            </a:r>
            <a:endParaRPr lang="zh-TW" altLang="en-US" sz="6600" dirty="0">
              <a:solidFill>
                <a:srgbClr val="FFFF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73" y="1762823"/>
            <a:ext cx="4627104" cy="3747042"/>
          </a:xfrm>
          <a:prstGeom prst="rect">
            <a:avLst/>
          </a:prstGeom>
        </p:spPr>
      </p:pic>
      <p:sp>
        <p:nvSpPr>
          <p:cNvPr id="8" name="圓角矩形 7">
            <a:hlinkClick r:id="" action="ppaction://hlinkshowjump?jump=nextslide"/>
          </p:cNvPr>
          <p:cNvSpPr/>
          <p:nvPr/>
        </p:nvSpPr>
        <p:spPr>
          <a:xfrm>
            <a:off x="4640242" y="5682343"/>
            <a:ext cx="2596581" cy="103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開始</a:t>
            </a:r>
            <a:endParaRPr lang="zh-TW" altLang="en-US" sz="4400" dirty="0">
              <a:solidFill>
                <a:srgbClr val="FF3399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092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6628" y="273685"/>
            <a:ext cx="7262949" cy="1476738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600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借甚麼東西不用還</a:t>
            </a:r>
            <a:r>
              <a:rPr lang="en-US" altLang="zh-TW" sz="6000" dirty="0" smtClean="0">
                <a:solidFill>
                  <a:srgbClr val="FFFF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???</a:t>
            </a:r>
            <a:endParaRPr lang="zh-TW" altLang="en-US" sz="6000" dirty="0">
              <a:solidFill>
                <a:srgbClr val="FFFF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5" name="圓角矩形 4">
            <a:hlinkClick r:id="rId3" action="ppaction://hlinksldjump"/>
          </p:cNvPr>
          <p:cNvSpPr/>
          <p:nvPr/>
        </p:nvSpPr>
        <p:spPr>
          <a:xfrm>
            <a:off x="4640241" y="5318760"/>
            <a:ext cx="2596581" cy="103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砲彈</a:t>
            </a:r>
          </a:p>
        </p:txBody>
      </p:sp>
      <p:sp>
        <p:nvSpPr>
          <p:cNvPr id="6" name="圓角矩形 5">
            <a:hlinkClick r:id="" action="ppaction://hlinkshowjump?jump=nextslide"/>
          </p:cNvPr>
          <p:cNvSpPr/>
          <p:nvPr/>
        </p:nvSpPr>
        <p:spPr>
          <a:xfrm>
            <a:off x="351270" y="5318760"/>
            <a:ext cx="2596581" cy="103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借錢</a:t>
            </a:r>
            <a:endParaRPr lang="zh-TW" altLang="en-US" sz="4400" dirty="0">
              <a:solidFill>
                <a:srgbClr val="FF3399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sp>
        <p:nvSpPr>
          <p:cNvPr id="7" name="圓角矩形 6">
            <a:hlinkClick r:id="rId4" action="ppaction://hlinksldjump"/>
          </p:cNvPr>
          <p:cNvSpPr/>
          <p:nvPr/>
        </p:nvSpPr>
        <p:spPr>
          <a:xfrm>
            <a:off x="8929213" y="5318760"/>
            <a:ext cx="2596581" cy="103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借過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71" y="1572294"/>
            <a:ext cx="4262120" cy="33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5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drumroll.wav"/>
          </p:stSnd>
        </p:sndAc>
      </p:transition>
    </mc:Choice>
    <mc:Fallback>
      <p:transition spd="slow">
        <p:circl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-1104"/>
          <a:stretch/>
        </p:blipFill>
        <p:spPr>
          <a:xfrm>
            <a:off x="131577" y="6798963"/>
            <a:ext cx="79438" cy="5903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" y="778425"/>
            <a:ext cx="4530576" cy="4812479"/>
          </a:xfrm>
          <a:prstGeom prst="rect">
            <a:avLst/>
          </a:prstGeom>
        </p:spPr>
      </p:pic>
      <p:sp>
        <p:nvSpPr>
          <p:cNvPr id="6" name="爆炸 2 5"/>
          <p:cNvSpPr/>
          <p:nvPr/>
        </p:nvSpPr>
        <p:spPr>
          <a:xfrm>
            <a:off x="5956662" y="757647"/>
            <a:ext cx="5329647" cy="4741818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rgbClr val="FF33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答錯了</a:t>
            </a:r>
            <a:r>
              <a:rPr lang="en-US" altLang="zh-TW" sz="5400" dirty="0">
                <a:solidFill>
                  <a:srgbClr val="FF33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!</a:t>
            </a:r>
            <a:endParaRPr lang="zh-TW" altLang="en-US" sz="5400" dirty="0">
              <a:solidFill>
                <a:srgbClr val="FF3300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sp>
        <p:nvSpPr>
          <p:cNvPr id="7" name="圓角矩形 6">
            <a:hlinkClick r:id="rId5" action="ppaction://hlinksldjump"/>
          </p:cNvPr>
          <p:cNvSpPr/>
          <p:nvPr/>
        </p:nvSpPr>
        <p:spPr>
          <a:xfrm>
            <a:off x="4470425" y="5766997"/>
            <a:ext cx="2596581" cy="103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再一次</a:t>
            </a:r>
            <a:endParaRPr lang="zh-TW" altLang="en-US" sz="4400" dirty="0">
              <a:solidFill>
                <a:srgbClr val="FF3399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30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71" y="940525"/>
            <a:ext cx="5212727" cy="4349931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6389698" y="548641"/>
            <a:ext cx="5327685" cy="3421162"/>
          </a:xfrm>
          <a:prstGeom prst="wedgeEllipseCallout">
            <a:avLst>
              <a:gd name="adj1" fmla="val -80414"/>
              <a:gd name="adj2" fmla="val 19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答對了</a:t>
            </a:r>
            <a:r>
              <a:rPr lang="en-US" altLang="zh-TW" sz="5400" dirty="0" smtClean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!!!</a:t>
            </a:r>
            <a:endParaRPr lang="zh-TW" altLang="en-US" sz="5400" dirty="0">
              <a:solidFill>
                <a:srgbClr val="FF3399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sp>
        <p:nvSpPr>
          <p:cNvPr id="7" name="圓角矩形 6">
            <a:hlinkClick r:id="" action="ppaction://hlinkshowjump?jump=endshow"/>
          </p:cNvPr>
          <p:cNvSpPr/>
          <p:nvPr/>
        </p:nvSpPr>
        <p:spPr>
          <a:xfrm>
            <a:off x="4653305" y="5682340"/>
            <a:ext cx="2596581" cy="103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FF3399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離開</a:t>
            </a:r>
            <a:endParaRPr lang="zh-TW" altLang="en-US" sz="4400" dirty="0">
              <a:solidFill>
                <a:srgbClr val="FF3399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1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</Words>
  <Application>Microsoft Office PowerPoint</Application>
  <PresentationFormat>寬螢幕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文鼎中鋼筆行楷</vt:lpstr>
      <vt:lpstr>文鼎甜妞體P</vt:lpstr>
      <vt:lpstr>新細明體</vt:lpstr>
      <vt:lpstr>Arial</vt:lpstr>
      <vt:lpstr>Calibri</vt:lpstr>
      <vt:lpstr>Calibri Light</vt:lpstr>
      <vt:lpstr>Office 佈景主題</vt:lpstr>
      <vt:lpstr>腦筋急轉彎</vt:lpstr>
      <vt:lpstr>借甚麼東西不用還???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腦筋急轉彎</dc:title>
  <dc:creator>Windows 使用者</dc:creator>
  <cp:lastModifiedBy>Windows 使用者</cp:lastModifiedBy>
  <cp:revision>10</cp:revision>
  <dcterms:created xsi:type="dcterms:W3CDTF">2022-10-24T06:47:12Z</dcterms:created>
  <dcterms:modified xsi:type="dcterms:W3CDTF">2022-11-07T06:53:48Z</dcterms:modified>
</cp:coreProperties>
</file>