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660066"/>
    <a:srgbClr val="FFCCFF"/>
    <a:srgbClr val="FF6699"/>
    <a:srgbClr val="9999FF"/>
    <a:srgbClr val="FF99FF"/>
    <a:srgbClr val="CCCCFF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82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68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34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540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718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9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08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089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196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998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94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743">
              <a:srgbClr val="FFCCFF"/>
            </a:gs>
            <a:gs pos="5000">
              <a:schemeClr val="bg1"/>
            </a:gs>
            <a:gs pos="37000">
              <a:srgbClr val="CCCCFF"/>
            </a:gs>
            <a:gs pos="74000">
              <a:srgbClr val="9999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C73FC-2994-4914-99BD-41C19EB0A4B3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7628E-15A5-4685-9CED-99F8062675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61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031566" y="297430"/>
            <a:ext cx="4034246" cy="128016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CCFFFF"/>
                </a:solidFill>
                <a:latin typeface="文鼎超圓" panose="020B0609010101010101" pitchFamily="49" charset="-120"/>
                <a:ea typeface="文鼎超圓" panose="020B0609010101010101" pitchFamily="49" charset="-120"/>
                <a:cs typeface="Amiri Quran" panose="00000500000000000000" pitchFamily="2" charset="-78"/>
              </a:rPr>
              <a:t>大家來猜一猜</a:t>
            </a:r>
            <a:r>
              <a:rPr lang="en-US" altLang="zh-TW" dirty="0" smtClean="0">
                <a:latin typeface="+mj-ea"/>
              </a:rPr>
              <a:t/>
            </a:r>
            <a:br>
              <a:rPr lang="en-US" altLang="zh-TW" dirty="0" smtClean="0">
                <a:latin typeface="+mj-ea"/>
              </a:rPr>
            </a:br>
            <a:endParaRPr lang="zh-TW" altLang="en-US" dirty="0">
              <a:latin typeface="+mj-ea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867" y="838030"/>
            <a:ext cx="4792125" cy="328983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518959" y="4493622"/>
            <a:ext cx="2260666" cy="1763487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6699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開始吧</a:t>
            </a:r>
            <a:r>
              <a:rPr lang="en-US" altLang="zh-TW" sz="3600" dirty="0">
                <a:solidFill>
                  <a:srgbClr val="FF6699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sz="3600" dirty="0">
              <a:solidFill>
                <a:srgbClr val="FF6699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05964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27656" y="294786"/>
            <a:ext cx="5851030" cy="174302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CCFF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我家的貓是什麼品種 </a:t>
            </a:r>
            <a:r>
              <a:rPr lang="en-US" altLang="zh-TW" dirty="0" smtClean="0">
                <a:solidFill>
                  <a:srgbClr val="CCFF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?</a:t>
            </a:r>
            <a:endParaRPr lang="zh-TW" altLang="en-US" dirty="0">
              <a:solidFill>
                <a:srgbClr val="CCFFFF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634" y="441124"/>
            <a:ext cx="2216253" cy="244576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08" y="294786"/>
            <a:ext cx="2739423" cy="2286001"/>
          </a:xfrm>
          <a:prstGeom prst="rect">
            <a:avLst/>
          </a:prstGeom>
        </p:spPr>
      </p:pic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4919227" y="4689563"/>
            <a:ext cx="2173904" cy="1593671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6699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佳菲</a:t>
            </a:r>
            <a:endParaRPr lang="zh-TW" altLang="en-US" sz="3600" dirty="0">
              <a:solidFill>
                <a:srgbClr val="FF6699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2010561" y="4604654"/>
            <a:ext cx="2260666" cy="1763487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6699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英國短</a:t>
            </a:r>
            <a:r>
              <a:rPr lang="zh-TW" altLang="en-US" sz="3600" dirty="0">
                <a:solidFill>
                  <a:srgbClr val="FF6699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毛</a:t>
            </a:r>
            <a:endParaRPr lang="zh-TW" altLang="en-US" sz="3600" dirty="0">
              <a:solidFill>
                <a:srgbClr val="FF6699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10" name="圓角矩形 9">
            <a:hlinkClick r:id="" action="ppaction://hlinkshowjump?jump=lastslide"/>
          </p:cNvPr>
          <p:cNvSpPr/>
          <p:nvPr/>
        </p:nvSpPr>
        <p:spPr>
          <a:xfrm>
            <a:off x="7948353" y="4617717"/>
            <a:ext cx="2260666" cy="1763487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6699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美國短毛</a:t>
            </a:r>
            <a:endParaRPr lang="zh-TW" altLang="en-US" sz="3600" dirty="0">
              <a:solidFill>
                <a:srgbClr val="FF6699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81816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95201" y="491735"/>
            <a:ext cx="6645813" cy="971306"/>
          </a:xfrm>
        </p:spPr>
        <p:txBody>
          <a:bodyPr/>
          <a:lstStyle/>
          <a:p>
            <a:endParaRPr lang="zh-TW" altLang="en-US" dirty="0">
              <a:solidFill>
                <a:srgbClr val="CCFF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739" y="977388"/>
            <a:ext cx="3876988" cy="4118223"/>
          </a:xfrm>
          <a:prstGeom prst="rect">
            <a:avLst/>
          </a:prstGeom>
        </p:spPr>
      </p:pic>
      <p:sp>
        <p:nvSpPr>
          <p:cNvPr id="6" name="菱形 5"/>
          <p:cNvSpPr/>
          <p:nvPr/>
        </p:nvSpPr>
        <p:spPr>
          <a:xfrm>
            <a:off x="445224" y="581847"/>
            <a:ext cx="7640683" cy="5394959"/>
          </a:xfrm>
          <a:prstGeom prst="diamond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答錯了</a:t>
            </a:r>
            <a:r>
              <a:rPr lang="en-US" altLang="zh-TW" sz="40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,</a:t>
            </a:r>
          </a:p>
          <a:p>
            <a:pPr algn="ctr"/>
            <a:r>
              <a:rPr lang="zh-TW" altLang="en-US" sz="40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你再想想看</a:t>
            </a:r>
            <a:endParaRPr lang="zh-TW" altLang="en-US" sz="4000" dirty="0">
              <a:solidFill>
                <a:srgbClr val="9999FF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625362"/>
      </p:ext>
    </p:extLst>
  </p:cSld>
  <p:clrMapOvr>
    <a:masterClrMapping/>
  </p:clrMapOvr>
  <p:transition spd="slow">
    <p:push dir="u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2578" y="404313"/>
            <a:ext cx="4400006" cy="1568178"/>
          </a:xfrm>
        </p:spPr>
        <p:txBody>
          <a:bodyPr/>
          <a:lstStyle/>
          <a:p>
            <a:endParaRPr lang="zh-TW" altLang="en-US" dirty="0">
              <a:solidFill>
                <a:srgbClr val="CCFFFF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745" y="1972491"/>
            <a:ext cx="3570006" cy="3943177"/>
          </a:xfrm>
          <a:prstGeom prst="rect">
            <a:avLst/>
          </a:prstGeom>
        </p:spPr>
      </p:pic>
      <p:sp>
        <p:nvSpPr>
          <p:cNvPr id="4" name="一般五邊形 3"/>
          <p:cNvSpPr/>
          <p:nvPr/>
        </p:nvSpPr>
        <p:spPr>
          <a:xfrm>
            <a:off x="2114424" y="1188402"/>
            <a:ext cx="4778829" cy="4282810"/>
          </a:xfrm>
          <a:prstGeom prst="pentagon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答對了</a:t>
            </a:r>
            <a:r>
              <a:rPr lang="en-US" altLang="zh-TW" sz="40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,</a:t>
            </a:r>
          </a:p>
          <a:p>
            <a:pPr algn="ctr"/>
            <a:r>
              <a:rPr lang="zh-TW" altLang="en-US" sz="4000" dirty="0" smtClean="0">
                <a:solidFill>
                  <a:srgbClr val="9999FF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你真厲害</a:t>
            </a:r>
            <a:endParaRPr lang="zh-TW" altLang="en-US" sz="4000" dirty="0">
              <a:solidFill>
                <a:srgbClr val="9999FF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5620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文鼎超圓</vt:lpstr>
      <vt:lpstr>新細明體</vt:lpstr>
      <vt:lpstr>Amiri Quran</vt:lpstr>
      <vt:lpstr>Arial</vt:lpstr>
      <vt:lpstr>Calibri</vt:lpstr>
      <vt:lpstr>Calibri Light</vt:lpstr>
      <vt:lpstr>Office 佈景主題</vt:lpstr>
      <vt:lpstr>大家來猜一猜 </vt:lpstr>
      <vt:lpstr>我家的貓是什麼品種 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 </dc:title>
  <dc:creator>Windows 使用者</dc:creator>
  <cp:lastModifiedBy>Windows 使用者</cp:lastModifiedBy>
  <cp:revision>13</cp:revision>
  <dcterms:created xsi:type="dcterms:W3CDTF">2022-10-24T06:47:06Z</dcterms:created>
  <dcterms:modified xsi:type="dcterms:W3CDTF">2022-11-07T07:09:52Z</dcterms:modified>
</cp:coreProperties>
</file>