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E04B-80B7-47FB-80CD-527C487EB26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3711-1042-4D24-88DB-F2D5F6F22C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2984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E04B-80B7-47FB-80CD-527C487EB26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3711-1042-4D24-88DB-F2D5F6F22C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3688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E04B-80B7-47FB-80CD-527C487EB26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3711-1042-4D24-88DB-F2D5F6F22C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2578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E04B-80B7-47FB-80CD-527C487EB26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3711-1042-4D24-88DB-F2D5F6F22C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4134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E04B-80B7-47FB-80CD-527C487EB26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3711-1042-4D24-88DB-F2D5F6F22C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4939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E04B-80B7-47FB-80CD-527C487EB26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3711-1042-4D24-88DB-F2D5F6F22C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9348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E04B-80B7-47FB-80CD-527C487EB26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3711-1042-4D24-88DB-F2D5F6F22C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143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E04B-80B7-47FB-80CD-527C487EB26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3711-1042-4D24-88DB-F2D5F6F22C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1016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E04B-80B7-47FB-80CD-527C487EB26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3711-1042-4D24-88DB-F2D5F6F22C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2920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E04B-80B7-47FB-80CD-527C487EB26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3711-1042-4D24-88DB-F2D5F6F22C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2219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E04B-80B7-47FB-80CD-527C487EB26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3711-1042-4D24-88DB-F2D5F6F22C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6135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070C0"/>
            </a:gs>
            <a:gs pos="35000">
              <a:srgbClr val="66FFFF"/>
            </a:gs>
            <a:gs pos="63000">
              <a:srgbClr val="00B0F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AE04B-80B7-47FB-80CD-527C487EB26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33711-1042-4D24-88DB-F2D5F6F22C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3079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070C0"/>
            </a:gs>
            <a:gs pos="23000">
              <a:srgbClr val="66FFFF"/>
            </a:gs>
            <a:gs pos="63000">
              <a:srgbClr val="00B0F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950176" y="568737"/>
            <a:ext cx="3515750" cy="942535"/>
          </a:xfrm>
        </p:spPr>
        <p:txBody>
          <a:bodyPr>
            <a:noAutofit/>
          </a:bodyPr>
          <a:lstStyle/>
          <a:p>
            <a:r>
              <a:rPr lang="zh-TW" altLang="en-US" sz="48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動腦猜一</a:t>
            </a:r>
            <a:r>
              <a:rPr lang="zh-TW" altLang="en-US" sz="48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猜</a:t>
            </a: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4656491" y="5290456"/>
            <a:ext cx="2103120" cy="11756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開始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53229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070C0"/>
            </a:gs>
            <a:gs pos="24000">
              <a:srgbClr val="66FFFF"/>
            </a:gs>
            <a:gs pos="63000">
              <a:srgbClr val="00B0F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621301" y="406323"/>
            <a:ext cx="10515600" cy="1325563"/>
          </a:xfrm>
        </p:spPr>
        <p:txBody>
          <a:bodyPr/>
          <a:lstStyle/>
          <a:p>
            <a:r>
              <a:rPr lang="zh-TW" altLang="en-US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鄭成功</a:t>
            </a:r>
            <a:r>
              <a:rPr lang="zh-TW" altLang="en-US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的媽媽是什麼名字</a:t>
            </a:r>
            <a:r>
              <a:rPr lang="en-US" altLang="zh-TW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?</a:t>
            </a:r>
            <a:endParaRPr lang="zh-TW" altLang="en-US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1621301" y="4872442"/>
            <a:ext cx="2103120" cy="11756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u="sng" dirty="0" smtClean="0"/>
              <a:t>鄭媽媽</a:t>
            </a:r>
            <a:endParaRPr lang="zh-TW" altLang="en-US" sz="2800" u="sng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8104833" y="4872443"/>
            <a:ext cx="2103120" cy="11756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u="sng" dirty="0" smtClean="0"/>
              <a:t>鄭成功</a:t>
            </a:r>
            <a:endParaRPr lang="zh-TW" altLang="en-US" sz="2800" u="sng" dirty="0"/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4671478" y="4872442"/>
            <a:ext cx="2103120" cy="11756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u="sng" dirty="0" smtClean="0"/>
              <a:t>鄭失敗</a:t>
            </a:r>
            <a:endParaRPr lang="zh-TW" altLang="en-US" sz="2800" u="sng" dirty="0"/>
          </a:p>
        </p:txBody>
      </p:sp>
    </p:spTree>
    <p:extLst>
      <p:ext uri="{BB962C8B-B14F-4D97-AF65-F5344CB8AC3E}">
        <p14:creationId xmlns:p14="http://schemas.microsoft.com/office/powerpoint/2010/main" val="340191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186" y="2886890"/>
            <a:ext cx="2717784" cy="28868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雲朵形圖說文字 2"/>
          <p:cNvSpPr/>
          <p:nvPr/>
        </p:nvSpPr>
        <p:spPr>
          <a:xfrm>
            <a:off x="5238204" y="561701"/>
            <a:ext cx="2913018" cy="2325189"/>
          </a:xfrm>
          <a:prstGeom prst="cloud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spc="50" dirty="0" smtClean="0">
                <a:ln w="0"/>
                <a:solidFill>
                  <a:schemeClr val="bg2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答錯了！</a:t>
            </a:r>
            <a:endParaRPr lang="en-US" altLang="zh-TW" sz="2400" b="1" spc="50" dirty="0">
              <a:ln w="0"/>
              <a:solidFill>
                <a:schemeClr val="bg2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r>
              <a:rPr lang="zh-TW" altLang="en-US" sz="2400" b="1" spc="50" dirty="0" smtClean="0">
                <a:ln w="0"/>
                <a:solidFill>
                  <a:schemeClr val="bg2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再想想看！</a:t>
            </a:r>
            <a:endParaRPr lang="zh-TW" altLang="en-US" sz="2400" b="1" spc="50" dirty="0">
              <a:ln w="0"/>
              <a:solidFill>
                <a:schemeClr val="bg2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6426924" y="5185950"/>
            <a:ext cx="2103120" cy="11756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重</a:t>
            </a:r>
            <a:r>
              <a:rPr lang="zh-TW" altLang="en-US" sz="2800" dirty="0"/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236403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1633" y="2299063"/>
            <a:ext cx="3725612" cy="31089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橢圓形圖說文字 2"/>
          <p:cNvSpPr/>
          <p:nvPr/>
        </p:nvSpPr>
        <p:spPr>
          <a:xfrm>
            <a:off x="1802673" y="287382"/>
            <a:ext cx="3108960" cy="2011681"/>
          </a:xfrm>
          <a:prstGeom prst="wedgeEllipseCallout">
            <a:avLst>
              <a:gd name="adj1" fmla="val 38307"/>
              <a:gd name="adj2" fmla="val 599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spc="50" dirty="0" smtClean="0">
                <a:ln w="0"/>
                <a:solidFill>
                  <a:schemeClr val="bg2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答對了！</a:t>
            </a:r>
            <a:endParaRPr lang="en-US" altLang="zh-TW" sz="2800" b="1" spc="50" dirty="0" smtClean="0">
              <a:ln w="0"/>
              <a:solidFill>
                <a:schemeClr val="bg2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r>
              <a:rPr lang="zh-TW" altLang="en-US" sz="2800" b="1" spc="50" dirty="0" smtClean="0">
                <a:ln w="0"/>
                <a:solidFill>
                  <a:schemeClr val="bg2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真厲害！</a:t>
            </a:r>
            <a:endParaRPr lang="zh-TW" altLang="en-US" sz="2800" b="1" spc="50" dirty="0">
              <a:ln w="0"/>
              <a:solidFill>
                <a:schemeClr val="bg2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2318655" y="5107573"/>
            <a:ext cx="2103120" cy="11756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結束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37164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36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新細明體</vt:lpstr>
      <vt:lpstr>Arial</vt:lpstr>
      <vt:lpstr>Calibri</vt:lpstr>
      <vt:lpstr>Calibri Light</vt:lpstr>
      <vt:lpstr>Office 佈景主題</vt:lpstr>
      <vt:lpstr>動腦猜一猜</vt:lpstr>
      <vt:lpstr>鄭成功的媽媽是什麼名字?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動腦猜一猜</dc:title>
  <dc:creator>Windows 使用者</dc:creator>
  <cp:lastModifiedBy>Windows 使用者</cp:lastModifiedBy>
  <cp:revision>11</cp:revision>
  <dcterms:created xsi:type="dcterms:W3CDTF">2022-10-24T06:47:34Z</dcterms:created>
  <dcterms:modified xsi:type="dcterms:W3CDTF">2022-11-07T07:09:40Z</dcterms:modified>
</cp:coreProperties>
</file>