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Windows 使用者" initials="W使" lastIdx="0" clrIdx="0">
    <p:extLst>
      <p:ext uri="{19B8F6BF-5375-455C-9EA6-DF929625EA0E}">
        <p15:presenceInfo xmlns:p15="http://schemas.microsoft.com/office/powerpoint/2012/main" userId="Windows 使用者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F5BC9"/>
    <a:srgbClr val="DB39B1"/>
    <a:srgbClr val="E9151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02A66-D9E1-4E8E-96AA-AA1F2314B54A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16FAD-901F-4767-8BFA-73B2E632AF6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258243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02A66-D9E1-4E8E-96AA-AA1F2314B54A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16FAD-901F-4767-8BFA-73B2E632AF6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11040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02A66-D9E1-4E8E-96AA-AA1F2314B54A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16FAD-901F-4767-8BFA-73B2E632AF6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044832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02A66-D9E1-4E8E-96AA-AA1F2314B54A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16FAD-901F-4767-8BFA-73B2E632AF6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512699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02A66-D9E1-4E8E-96AA-AA1F2314B54A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16FAD-901F-4767-8BFA-73B2E632AF6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492113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02A66-D9E1-4E8E-96AA-AA1F2314B54A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16FAD-901F-4767-8BFA-73B2E632AF6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89063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02A66-D9E1-4E8E-96AA-AA1F2314B54A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16FAD-901F-4767-8BFA-73B2E632AF6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854991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02A66-D9E1-4E8E-96AA-AA1F2314B54A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16FAD-901F-4767-8BFA-73B2E632AF6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6864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02A66-D9E1-4E8E-96AA-AA1F2314B54A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16FAD-901F-4767-8BFA-73B2E632AF6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550567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02A66-D9E1-4E8E-96AA-AA1F2314B54A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16FAD-901F-4767-8BFA-73B2E632AF6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706574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02A66-D9E1-4E8E-96AA-AA1F2314B54A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16FAD-901F-4767-8BFA-73B2E632AF6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752055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DB39B1"/>
            </a:gs>
            <a:gs pos="42000">
              <a:srgbClr val="DB39B1"/>
            </a:gs>
            <a:gs pos="100000">
              <a:srgbClr val="45BDEE"/>
            </a:gs>
            <a:gs pos="54000">
              <a:srgbClr val="AF5BC9"/>
            </a:gs>
            <a:gs pos="69000">
              <a:srgbClr val="00B0F0"/>
            </a:gs>
            <a:gs pos="100000">
              <a:srgbClr val="E91515"/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202A66-D9E1-4E8E-96AA-AA1F2314B54A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816FAD-901F-4767-8BFA-73B2E632AF6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079195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Relationship Id="rId4" Type="http://schemas.openxmlformats.org/officeDocument/2006/relationships/audio" Target="../media/audio1.wav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6.xml"/><Relationship Id="rId5" Type="http://schemas.openxmlformats.org/officeDocument/2006/relationships/audio" Target="../media/audio2.wav"/><Relationship Id="rId4" Type="http://schemas.openxmlformats.org/officeDocument/2006/relationships/slide" Target="sl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>
          <a:xfrm>
            <a:off x="2128408" y="559058"/>
            <a:ext cx="3104774" cy="1255674"/>
          </a:xfrm>
        </p:spPr>
        <p:txBody>
          <a:bodyPr>
            <a:normAutofit/>
          </a:bodyPr>
          <a:lstStyle/>
          <a:p>
            <a:r>
              <a:rPr lang="zh-TW" altLang="en-US" dirty="0" smtClean="0">
                <a:latin typeface="Bahnschrift" panose="020B0502040204020203" pitchFamily="34" charset="0"/>
              </a:rPr>
              <a:t>大家猜猜看 </a:t>
            </a:r>
            <a:endParaRPr lang="zh-TW" altLang="en-US" dirty="0">
              <a:latin typeface="Bahnschrift" panose="020B0502040204020203" pitchFamily="34" charset="0"/>
            </a:endParaRPr>
          </a:p>
        </p:txBody>
      </p:sp>
      <p:pic>
        <p:nvPicPr>
          <p:cNvPr id="2" name="圖片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 flipH="1" flipV="1">
            <a:off x="5754176" y="861706"/>
            <a:ext cx="3513340" cy="3877184"/>
          </a:xfrm>
          <a:prstGeom prst="rect">
            <a:avLst/>
          </a:prstGeom>
        </p:spPr>
      </p:pic>
      <p:sp>
        <p:nvSpPr>
          <p:cNvPr id="3" name="矩形 2">
            <a:hlinkClick r:id="" action="ppaction://hlinkshowjump?jump=nextslide"/>
          </p:cNvPr>
          <p:cNvSpPr/>
          <p:nvPr/>
        </p:nvSpPr>
        <p:spPr>
          <a:xfrm>
            <a:off x="2222538" y="3805518"/>
            <a:ext cx="2326341" cy="146572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/>
              <a:t>開始</a:t>
            </a:r>
            <a:endParaRPr lang="zh-TW" altLang="en-US" sz="4400" dirty="0"/>
          </a:p>
        </p:txBody>
      </p:sp>
    </p:spTree>
    <p:extLst>
      <p:ext uri="{BB962C8B-B14F-4D97-AF65-F5344CB8AC3E}">
        <p14:creationId xmlns:p14="http://schemas.microsoft.com/office/powerpoint/2010/main" val="1283957864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745029"/>
          </a:xfrm>
        </p:spPr>
        <p:txBody>
          <a:bodyPr/>
          <a:lstStyle/>
          <a:p>
            <a:r>
              <a:rPr lang="zh-TW" altLang="en-US" dirty="0" smtClean="0"/>
              <a:t>我喜歡什麼遊戲</a:t>
            </a:r>
            <a:r>
              <a:rPr lang="en-US" altLang="zh-TW" dirty="0" smtClean="0"/>
              <a:t>?</a:t>
            </a:r>
            <a:endParaRPr lang="zh-TW" altLang="en-US" dirty="0"/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65121" y="365125"/>
            <a:ext cx="5499847" cy="3775690"/>
          </a:xfrm>
          <a:prstGeom prst="rect">
            <a:avLst/>
          </a:prstGeom>
        </p:spPr>
      </p:pic>
      <p:sp>
        <p:nvSpPr>
          <p:cNvPr id="4" name="矩形 3">
            <a:hlinkClick r:id="" action="ppaction://hlinkshowjump?jump=lastslide"/>
          </p:cNvPr>
          <p:cNvSpPr/>
          <p:nvPr/>
        </p:nvSpPr>
        <p:spPr>
          <a:xfrm>
            <a:off x="1933249" y="4827493"/>
            <a:ext cx="2571516" cy="156222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/>
              <a:t>天天</a:t>
            </a:r>
            <a:endParaRPr lang="zh-TW" altLang="en-US" sz="4400" dirty="0"/>
          </a:p>
        </p:txBody>
      </p:sp>
      <p:sp>
        <p:nvSpPr>
          <p:cNvPr id="5" name="矩形 4">
            <a:hlinkClick r:id="" action="ppaction://hlinkshowjump?jump=lastslide"/>
          </p:cNvPr>
          <p:cNvSpPr/>
          <p:nvPr/>
        </p:nvSpPr>
        <p:spPr>
          <a:xfrm>
            <a:off x="5001951" y="4923988"/>
            <a:ext cx="2326341" cy="146572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/>
              <a:t>傳說</a:t>
            </a:r>
            <a:endParaRPr lang="en-US" altLang="zh-TW" sz="4400" dirty="0" smtClean="0"/>
          </a:p>
        </p:txBody>
      </p:sp>
      <p:sp>
        <p:nvSpPr>
          <p:cNvPr id="8" name="矩形 7">
            <a:hlinkClick r:id="" action="ppaction://hlinkshowjump?jump=nextslide"/>
          </p:cNvPr>
          <p:cNvSpPr/>
          <p:nvPr/>
        </p:nvSpPr>
        <p:spPr>
          <a:xfrm>
            <a:off x="7570693" y="4942976"/>
            <a:ext cx="2043954" cy="142775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/>
              <a:t>迷</a:t>
            </a:r>
            <a:r>
              <a:rPr lang="zh-TW" altLang="en-US" sz="4400" dirty="0"/>
              <a:t>你</a:t>
            </a:r>
            <a:endParaRPr lang="en-US" altLang="zh-TW" sz="4400" dirty="0"/>
          </a:p>
        </p:txBody>
      </p:sp>
    </p:spTree>
    <p:extLst>
      <p:ext uri="{BB962C8B-B14F-4D97-AF65-F5344CB8AC3E}">
        <p14:creationId xmlns:p14="http://schemas.microsoft.com/office/powerpoint/2010/main" val="26306297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橢圓形圖說文字 4"/>
          <p:cNvSpPr/>
          <p:nvPr/>
        </p:nvSpPr>
        <p:spPr>
          <a:xfrm>
            <a:off x="5997388" y="726142"/>
            <a:ext cx="5378823" cy="2407024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/>
              <a:t>答對了 好厲害</a:t>
            </a:r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2443401" y="1707778"/>
            <a:ext cx="3416219" cy="2850776"/>
          </a:xfrm>
          <a:prstGeom prst="rect">
            <a:avLst/>
          </a:prstGeom>
        </p:spPr>
      </p:pic>
      <p:sp>
        <p:nvSpPr>
          <p:cNvPr id="7" name="矩形 6">
            <a:hlinkClick r:id="" action="ppaction://hlinkshowjump?jump=endshow"/>
          </p:cNvPr>
          <p:cNvSpPr/>
          <p:nvPr/>
        </p:nvSpPr>
        <p:spPr>
          <a:xfrm>
            <a:off x="4417098" y="5033427"/>
            <a:ext cx="2326341" cy="146572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/>
              <a:t>再見</a:t>
            </a:r>
            <a:endParaRPr lang="en-US" altLang="zh-TW" sz="4400" dirty="0" smtClean="0"/>
          </a:p>
        </p:txBody>
      </p:sp>
    </p:spTree>
    <p:extLst>
      <p:ext uri="{BB962C8B-B14F-4D97-AF65-F5344CB8AC3E}">
        <p14:creationId xmlns:p14="http://schemas.microsoft.com/office/powerpoint/2010/main" val="42776207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ircle/>
        <p:sndAc>
          <p:stSnd>
            <p:snd r:embed="rId2" name="coin.wav"/>
          </p:stSnd>
        </p:sndAc>
      </p:transition>
    </mc:Choice>
    <mc:Fallback xmlns="">
      <p:transition spd="slow">
        <p:circle/>
        <p:sndAc>
          <p:stSnd>
            <p:snd r:embed="rId4" name="coin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五角星形 2"/>
          <p:cNvSpPr/>
          <p:nvPr/>
        </p:nvSpPr>
        <p:spPr>
          <a:xfrm>
            <a:off x="6095999" y="1210235"/>
            <a:ext cx="5387788" cy="4155141"/>
          </a:xfrm>
          <a:prstGeom prst="star5">
            <a:avLst>
              <a:gd name="adj" fmla="val 28758"/>
              <a:gd name="hf" fmla="val 105146"/>
              <a:gd name="vf" fmla="val 11055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000" dirty="0" smtClean="0"/>
              <a:t>恭喜你答錯了</a:t>
            </a:r>
            <a:endParaRPr lang="zh-TW" altLang="en-US" sz="6000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5031" y="1519517"/>
            <a:ext cx="3620579" cy="3845859"/>
          </a:xfrm>
          <a:prstGeom prst="rect">
            <a:avLst/>
          </a:prstGeom>
        </p:spPr>
      </p:pic>
      <p:sp>
        <p:nvSpPr>
          <p:cNvPr id="5" name="矩形 4">
            <a:hlinkClick r:id="rId4" action="ppaction://hlinksldjump"/>
          </p:cNvPr>
          <p:cNvSpPr/>
          <p:nvPr/>
        </p:nvSpPr>
        <p:spPr>
          <a:xfrm>
            <a:off x="4932828" y="5248581"/>
            <a:ext cx="2326341" cy="146572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/>
              <a:t>再</a:t>
            </a:r>
            <a:r>
              <a:rPr lang="zh-TW" altLang="en-US" sz="4400" dirty="0"/>
              <a:t>來</a:t>
            </a:r>
          </a:p>
        </p:txBody>
      </p:sp>
    </p:spTree>
    <p:extLst>
      <p:ext uri="{BB962C8B-B14F-4D97-AF65-F5344CB8AC3E}">
        <p14:creationId xmlns:p14="http://schemas.microsoft.com/office/powerpoint/2010/main" val="16029918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shred/>
        <p:sndAc>
          <p:stSnd>
            <p:snd r:embed="rId2" name="explode.wav"/>
          </p:stSnd>
        </p:sndAc>
      </p:transition>
    </mc:Choice>
    <mc:Fallback xmlns="">
      <p:transition spd="slow">
        <p:fade/>
        <p:sndAc>
          <p:stSnd>
            <p:snd r:embed="rId5" name="explod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87</TotalTime>
  <Words>24</Words>
  <Application>Microsoft Office PowerPoint</Application>
  <PresentationFormat>寬螢幕</PresentationFormat>
  <Paragraphs>10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新細明體</vt:lpstr>
      <vt:lpstr>Arial</vt:lpstr>
      <vt:lpstr>Bahnschrift</vt:lpstr>
      <vt:lpstr>Calibri</vt:lpstr>
      <vt:lpstr>Calibri Light</vt:lpstr>
      <vt:lpstr>Office 佈景主題</vt:lpstr>
      <vt:lpstr>大家猜猜看 </vt:lpstr>
      <vt:lpstr>我喜歡什麼遊戲?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大家猜猜看 </dc:title>
  <dc:creator>Windows 使用者</dc:creator>
  <cp:lastModifiedBy>Windows 使用者</cp:lastModifiedBy>
  <cp:revision>11</cp:revision>
  <dcterms:created xsi:type="dcterms:W3CDTF">2022-10-24T06:47:06Z</dcterms:created>
  <dcterms:modified xsi:type="dcterms:W3CDTF">2022-11-07T07:09:18Z</dcterms:modified>
</cp:coreProperties>
</file>