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F6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9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8207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67212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161257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48333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7499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18462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845910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060111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42294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97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5036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rgbClr val="24437F"/>
            </a:gs>
            <a:gs pos="43000">
              <a:srgbClr val="0070C0"/>
            </a:gs>
            <a:gs pos="14000">
              <a:schemeClr val="accent5">
                <a:lumMod val="60000"/>
                <a:lumOff val="40000"/>
              </a:schemeClr>
            </a:gs>
            <a:gs pos="96000">
              <a:srgbClr val="00206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533A45-C8A6-4022-99AE-5AF12B492E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4B771-3FAF-4656-B9DA-280DAA5E0E5E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4219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67000">
              <a:schemeClr val="accent5">
                <a:lumMod val="75000"/>
              </a:schemeClr>
            </a:gs>
            <a:gs pos="43000">
              <a:srgbClr val="0070C0"/>
            </a:gs>
            <a:gs pos="18000">
              <a:schemeClr val="accent5">
                <a:lumMod val="60000"/>
                <a:lumOff val="40000"/>
              </a:schemeClr>
            </a:gs>
            <a:gs pos="96000">
              <a:srgbClr val="002060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343400" y="278650"/>
            <a:ext cx="10638623" cy="945033"/>
          </a:xfrm>
        </p:spPr>
        <p:txBody>
          <a:bodyPr/>
          <a:lstStyle/>
          <a:p>
            <a:r>
              <a:rPr lang="zh-TW" altLang="en-US" dirty="0" smtClean="0"/>
              <a:t>大家來猜謎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96730" y="1082949"/>
            <a:ext cx="2489452" cy="4117891"/>
          </a:xfrm>
          <a:prstGeom prst="rect">
            <a:avLst/>
          </a:prstGeom>
        </p:spPr>
      </p:pic>
      <p:sp>
        <p:nvSpPr>
          <p:cNvPr id="6" name="流程圖: 替代程序 5"/>
          <p:cNvSpPr/>
          <p:nvPr/>
        </p:nvSpPr>
        <p:spPr>
          <a:xfrm>
            <a:off x="4769856" y="5200840"/>
            <a:ext cx="2743200" cy="156738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8800" dirty="0" smtClean="0"/>
              <a:t>開始</a:t>
            </a:r>
            <a:endParaRPr lang="zh-TW" altLang="en-US" sz="8800" dirty="0"/>
          </a:p>
        </p:txBody>
      </p:sp>
    </p:spTree>
    <p:extLst>
      <p:ext uri="{BB962C8B-B14F-4D97-AF65-F5344CB8AC3E}">
        <p14:creationId xmlns:p14="http://schemas.microsoft.com/office/powerpoint/2010/main" val="31108971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哪個蘋果平板最好用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214084"/>
            <a:ext cx="5774499" cy="5574082"/>
          </a:xfrm>
          <a:prstGeom prst="rect">
            <a:avLst/>
          </a:prstGeom>
        </p:spPr>
      </p:pic>
      <p:sp>
        <p:nvSpPr>
          <p:cNvPr id="6" name="六邊形 5"/>
          <p:cNvSpPr/>
          <p:nvPr/>
        </p:nvSpPr>
        <p:spPr>
          <a:xfrm>
            <a:off x="8239121" y="365125"/>
            <a:ext cx="3402641" cy="3636000"/>
          </a:xfrm>
          <a:prstGeom prst="hexagon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9600" dirty="0" smtClean="0"/>
              <a:t>???</a:t>
            </a:r>
            <a:endParaRPr lang="zh-TW" altLang="en-US" sz="9600" dirty="0"/>
          </a:p>
        </p:txBody>
      </p:sp>
      <p:sp>
        <p:nvSpPr>
          <p:cNvPr id="7" name="流程圖: 替代程序 6"/>
          <p:cNvSpPr/>
          <p:nvPr/>
        </p:nvSpPr>
        <p:spPr>
          <a:xfrm>
            <a:off x="6799375" y="4978460"/>
            <a:ext cx="2072027" cy="1130359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蘋果</a:t>
            </a:r>
            <a:r>
              <a:rPr lang="en-US" altLang="zh-TW" sz="4800" dirty="0" smtClean="0"/>
              <a:t>2</a:t>
            </a:r>
            <a:endParaRPr lang="zh-TW" altLang="en-US" sz="4800" dirty="0"/>
          </a:p>
        </p:txBody>
      </p:sp>
      <p:sp>
        <p:nvSpPr>
          <p:cNvPr id="8" name="圓角化單一角落矩形 7"/>
          <p:cNvSpPr/>
          <p:nvPr/>
        </p:nvSpPr>
        <p:spPr>
          <a:xfrm rot="10800000" flipV="1">
            <a:off x="4578135" y="4893924"/>
            <a:ext cx="1909482" cy="1188000"/>
          </a:xfrm>
          <a:prstGeom prst="round1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蘋果</a:t>
            </a:r>
            <a:r>
              <a:rPr lang="en-US" altLang="zh-TW" sz="4800" dirty="0" smtClean="0"/>
              <a:t>1</a:t>
            </a:r>
            <a:endParaRPr lang="zh-TW" altLang="en-US" sz="4800" dirty="0"/>
          </a:p>
        </p:txBody>
      </p:sp>
      <p:sp>
        <p:nvSpPr>
          <p:cNvPr id="9" name="矩形 8"/>
          <p:cNvSpPr/>
          <p:nvPr/>
        </p:nvSpPr>
        <p:spPr>
          <a:xfrm flipH="1">
            <a:off x="9183160" y="4978460"/>
            <a:ext cx="2170639" cy="10189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蘋果</a:t>
            </a:r>
            <a:r>
              <a:rPr lang="en-US" altLang="zh-TW" sz="4800" dirty="0" smtClean="0"/>
              <a:t>3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380208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400">
        <p14:honeycomb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38314" y="250833"/>
            <a:ext cx="5000968" cy="5312172"/>
          </a:xfrm>
          <a:prstGeom prst="rect">
            <a:avLst/>
          </a:prstGeom>
        </p:spPr>
      </p:pic>
      <p:sp>
        <p:nvSpPr>
          <p:cNvPr id="5" name="爆炸 2 4"/>
          <p:cNvSpPr/>
          <p:nvPr/>
        </p:nvSpPr>
        <p:spPr>
          <a:xfrm>
            <a:off x="2663854" y="1855696"/>
            <a:ext cx="4074460" cy="307937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答錯了，哈哈哈</a:t>
            </a:r>
            <a:r>
              <a:rPr lang="en-US" altLang="zh-TW" sz="4000" dirty="0" smtClean="0"/>
              <a:t>!</a:t>
            </a:r>
            <a:endParaRPr lang="zh-TW" altLang="en-US" sz="4000" dirty="0"/>
          </a:p>
        </p:txBody>
      </p:sp>
      <p:sp>
        <p:nvSpPr>
          <p:cNvPr id="3" name="圓角化對角線角落矩形 2"/>
          <p:cNvSpPr/>
          <p:nvPr/>
        </p:nvSpPr>
        <p:spPr>
          <a:xfrm>
            <a:off x="4464423" y="5441982"/>
            <a:ext cx="1963270" cy="914400"/>
          </a:xfrm>
          <a:prstGeom prst="round2DiagRect">
            <a:avLst>
              <a:gd name="adj1" fmla="val 50000"/>
              <a:gd name="adj2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/>
              <a:t>重</a:t>
            </a:r>
            <a:r>
              <a:rPr lang="zh-TW" altLang="en-US" sz="4800" dirty="0"/>
              <a:t>來</a:t>
            </a:r>
          </a:p>
        </p:txBody>
      </p:sp>
    </p:spTree>
    <p:extLst>
      <p:ext uri="{BB962C8B-B14F-4D97-AF65-F5344CB8AC3E}">
        <p14:creationId xmlns:p14="http://schemas.microsoft.com/office/powerpoint/2010/main" val="22530673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:dissolve/>
      </p:transition>
    </mc:Choice>
    <mc:Fallback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0070" y="1071154"/>
            <a:ext cx="3742922" cy="4480560"/>
          </a:xfrm>
          <a:prstGeom prst="rect">
            <a:avLst/>
          </a:prstGeom>
        </p:spPr>
      </p:pic>
      <p:sp>
        <p:nvSpPr>
          <p:cNvPr id="3" name="流程圖: 循序存取儲存裝置 2"/>
          <p:cNvSpPr/>
          <p:nvPr/>
        </p:nvSpPr>
        <p:spPr>
          <a:xfrm>
            <a:off x="2312126" y="1672046"/>
            <a:ext cx="4245428" cy="3004457"/>
          </a:xfrm>
          <a:prstGeom prst="flowChartMagneticTap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r>
              <a:rPr lang="en-US" altLang="zh-TW" sz="4400" dirty="0" smtClean="0"/>
              <a:t>!!!!!!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201407769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wind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30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大家來猜謎</vt:lpstr>
      <vt:lpstr>哪個蘋果平板最好用?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大家來猜謎</dc:title>
  <dc:creator>Windows 使用者</dc:creator>
  <cp:lastModifiedBy>Windows 使用者</cp:lastModifiedBy>
  <cp:revision>12</cp:revision>
  <dcterms:created xsi:type="dcterms:W3CDTF">2022-10-24T06:38:02Z</dcterms:created>
  <dcterms:modified xsi:type="dcterms:W3CDTF">2022-11-07T06:54:41Z</dcterms:modified>
</cp:coreProperties>
</file>