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7C7C"/>
    <a:srgbClr val="66FFCC"/>
    <a:srgbClr val="000000"/>
    <a:srgbClr val="B0FF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8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51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21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38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54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5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57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837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27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843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66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4000">
              <a:schemeClr val="accent1">
                <a:lumMod val="5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FF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83DDB-5659-4368-8C74-21ED0E60A9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0FE61-3B8D-4806-B6E5-E12E42D59F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861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002237" y="3375213"/>
            <a:ext cx="10515600" cy="3084424"/>
          </a:xfrm>
        </p:spPr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90" y="2472011"/>
            <a:ext cx="2884793" cy="413565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799294" y="1640541"/>
            <a:ext cx="190948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</a:t>
            </a:r>
            <a:r>
              <a:rPr lang="zh-TW" altLang="en-US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5418162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6359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哪個遊戲最好玩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841" y="255819"/>
            <a:ext cx="4484318" cy="602501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-280984"/>
            <a:ext cx="2918564" cy="627554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50431" y="416490"/>
            <a:ext cx="1714692" cy="64008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883" y="2460061"/>
            <a:ext cx="1032479" cy="161653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79" y="2369036"/>
            <a:ext cx="1894562" cy="424725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5" y="2663331"/>
            <a:ext cx="2123990" cy="3952956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72501" y="1715670"/>
            <a:ext cx="779746" cy="7622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鬼</a:t>
            </a:r>
            <a:r>
              <a:rPr lang="zh-TW" altLang="en-US" dirty="0" smtClean="0">
                <a:hlinkClick r:id="" action="ppaction://hlinkshowjump?jump=nextslide"/>
              </a:rPr>
              <a:t>抓</a:t>
            </a:r>
            <a:r>
              <a:rPr lang="zh-TW" altLang="en-US" dirty="0">
                <a:hlinkClick r:id="" action="ppaction://hlinkshowjump?jump=nextslide"/>
              </a:rPr>
              <a:t>人</a:t>
            </a:r>
            <a:endParaRPr lang="zh-TW" altLang="en-US" dirty="0"/>
          </a:p>
        </p:txBody>
      </p:sp>
      <p:sp>
        <p:nvSpPr>
          <p:cNvPr id="10" name="矩形 9">
            <a:hlinkClick r:id="" action="ppaction://hlinkshowjump?jump=lastslide"/>
          </p:cNvPr>
          <p:cNvSpPr/>
          <p:nvPr/>
        </p:nvSpPr>
        <p:spPr>
          <a:xfrm>
            <a:off x="10544598" y="5826013"/>
            <a:ext cx="842960" cy="790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手機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10544598" y="1379071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跟別人</a:t>
            </a:r>
            <a:r>
              <a:rPr lang="zh-TW" altLang="en-US" dirty="0" smtClean="0">
                <a:hlinkClick r:id="" action="ppaction://hlinkshowjump?jump=nextslide"/>
              </a:rPr>
              <a:t>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7814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607" y="1097279"/>
            <a:ext cx="4282912" cy="4549387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71582" y="4304714"/>
            <a:ext cx="130411" cy="138526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1580607" y="2299064"/>
            <a:ext cx="4500154" cy="295220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哈哈答錯</a:t>
            </a:r>
            <a:r>
              <a:rPr lang="zh-TW" altLang="en-US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3162101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92240" y="1384663"/>
            <a:ext cx="3840480" cy="4245429"/>
          </a:xfrm>
          <a:prstGeom prst="rect">
            <a:avLst/>
          </a:prstGeom>
        </p:spPr>
      </p:pic>
      <p:sp>
        <p:nvSpPr>
          <p:cNvPr id="4" name="流程圖: 接點 3"/>
          <p:cNvSpPr/>
          <p:nvPr/>
        </p:nvSpPr>
        <p:spPr>
          <a:xfrm>
            <a:off x="326570" y="1384663"/>
            <a:ext cx="4898571" cy="3997235"/>
          </a:xfrm>
          <a:prstGeom prst="flowChartConnector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3579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22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大家來猜謎</vt:lpstr>
      <vt:lpstr>哪個遊戲最好玩?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13</cp:revision>
  <dcterms:created xsi:type="dcterms:W3CDTF">2022-10-24T06:47:18Z</dcterms:created>
  <dcterms:modified xsi:type="dcterms:W3CDTF">2022-11-07T07:10:20Z</dcterms:modified>
</cp:coreProperties>
</file>