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904C-C0F9-4118-9216-4C24A07CF49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B4DE-624F-42E0-9F3A-23B6A3D79E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7316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904C-C0F9-4118-9216-4C24A07CF49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B4DE-624F-42E0-9F3A-23B6A3D79E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123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904C-C0F9-4118-9216-4C24A07CF49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B4DE-624F-42E0-9F3A-23B6A3D79E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8741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904C-C0F9-4118-9216-4C24A07CF49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B4DE-624F-42E0-9F3A-23B6A3D79E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493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904C-C0F9-4118-9216-4C24A07CF49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B4DE-624F-42E0-9F3A-23B6A3D79E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94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904C-C0F9-4118-9216-4C24A07CF49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B4DE-624F-42E0-9F3A-23B6A3D79E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128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904C-C0F9-4118-9216-4C24A07CF49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B4DE-624F-42E0-9F3A-23B6A3D79E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3965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904C-C0F9-4118-9216-4C24A07CF49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B4DE-624F-42E0-9F3A-23B6A3D79E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9796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904C-C0F9-4118-9216-4C24A07CF49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B4DE-624F-42E0-9F3A-23B6A3D79E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747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904C-C0F9-4118-9216-4C24A07CF49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B4DE-624F-42E0-9F3A-23B6A3D79E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48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904C-C0F9-4118-9216-4C24A07CF49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7B4DE-624F-42E0-9F3A-23B6A3D79E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9006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64000">
              <a:schemeClr val="accent5"/>
            </a:gs>
            <a:gs pos="88000">
              <a:schemeClr val="tx1"/>
            </a:gs>
            <a:gs pos="34000">
              <a:schemeClr val="accent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F904C-C0F9-4118-9216-4C24A07CF49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7B4DE-624F-42E0-9F3A-23B6A3D79E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8494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938011" y="579450"/>
            <a:ext cx="10515600" cy="1325563"/>
          </a:xfrm>
        </p:spPr>
        <p:txBody>
          <a:bodyPr>
            <a:noAutofit/>
          </a:bodyPr>
          <a:lstStyle/>
          <a:p>
            <a:r>
              <a:rPr lang="zh-TW" altLang="en-US" sz="9600" dirty="0" smtClean="0">
                <a:solidFill>
                  <a:schemeClr val="accent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腦</a:t>
            </a:r>
            <a:r>
              <a:rPr lang="zh-TW" altLang="en-US" sz="9600" dirty="0">
                <a:solidFill>
                  <a:schemeClr val="accent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洞</a:t>
            </a:r>
            <a:r>
              <a:rPr lang="zh-TW" altLang="en-US" sz="9600" dirty="0" smtClean="0">
                <a:solidFill>
                  <a:schemeClr val="accent1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大開</a:t>
            </a:r>
            <a:endParaRPr lang="zh-TW" altLang="en-US" sz="9600" dirty="0">
              <a:solidFill>
                <a:schemeClr val="accent1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893" y="1363458"/>
            <a:ext cx="4922073" cy="5356997"/>
          </a:xfrm>
          <a:prstGeom prst="rect">
            <a:avLst/>
          </a:prstGeom>
        </p:spPr>
      </p:pic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6309360" y="3526971"/>
            <a:ext cx="2664823" cy="1541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accent2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開</a:t>
            </a:r>
            <a:r>
              <a:rPr lang="zh-TW" altLang="en-US" sz="5400" dirty="0">
                <a:solidFill>
                  <a:schemeClr val="accent2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315707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75467" y="557050"/>
            <a:ext cx="10467535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哪個恐龍的背每天帶著扇子</a:t>
            </a:r>
            <a:r>
              <a:rPr lang="en-US" altLang="zh-TW" dirty="0" smtClean="0"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?</a:t>
            </a:r>
            <a:endParaRPr lang="zh-TW" altLang="en-US" dirty="0">
              <a:solidFill>
                <a:srgbClr val="00B0F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839" y="174171"/>
            <a:ext cx="3404334" cy="3827417"/>
          </a:xfrm>
          <a:prstGeom prst="rect">
            <a:avLst/>
          </a:prstGeom>
        </p:spPr>
      </p:pic>
      <p:sp>
        <p:nvSpPr>
          <p:cNvPr id="8" name="圓角矩形 7">
            <a:hlinkClick r:id="" action="ppaction://hlinkshowjump?jump=lastslide"/>
          </p:cNvPr>
          <p:cNvSpPr/>
          <p:nvPr/>
        </p:nvSpPr>
        <p:spPr>
          <a:xfrm>
            <a:off x="8804366" y="4001588"/>
            <a:ext cx="2664823" cy="1541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accent2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棘背龍</a:t>
            </a:r>
            <a:endParaRPr lang="zh-TW" altLang="en-US" sz="5400" dirty="0">
              <a:solidFill>
                <a:schemeClr val="accent2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5168537" y="4001588"/>
            <a:ext cx="2664823" cy="1541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accent2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副節</a:t>
            </a:r>
            <a:r>
              <a:rPr lang="zh-TW" altLang="en-US" sz="5400" dirty="0">
                <a:solidFill>
                  <a:schemeClr val="accent2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龍</a:t>
            </a:r>
          </a:p>
        </p:txBody>
      </p:sp>
      <p:sp>
        <p:nvSpPr>
          <p:cNvPr id="10" name="圓角矩形 9">
            <a:hlinkClick r:id="" action="ppaction://hlinkshowjump?jump=nextslide"/>
          </p:cNvPr>
          <p:cNvSpPr/>
          <p:nvPr/>
        </p:nvSpPr>
        <p:spPr>
          <a:xfrm>
            <a:off x="1144462" y="4001588"/>
            <a:ext cx="2664823" cy="1541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accent2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暴</a:t>
            </a:r>
            <a:r>
              <a:rPr lang="zh-TW" altLang="en-US" sz="5400" dirty="0">
                <a:solidFill>
                  <a:schemeClr val="accent2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龍</a:t>
            </a:r>
          </a:p>
        </p:txBody>
      </p:sp>
    </p:spTree>
    <p:extLst>
      <p:ext uri="{BB962C8B-B14F-4D97-AF65-F5344CB8AC3E}">
        <p14:creationId xmlns:p14="http://schemas.microsoft.com/office/powerpoint/2010/main" val="2312886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drumroll.wav"/>
          </p:stSnd>
        </p:sndAc>
      </p:transition>
    </mc:Choice>
    <mc:Fallback>
      <p:transition spd="slow">
        <p:dissolv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七角星形 2"/>
          <p:cNvSpPr/>
          <p:nvPr/>
        </p:nvSpPr>
        <p:spPr>
          <a:xfrm>
            <a:off x="1012874" y="604910"/>
            <a:ext cx="4529797" cy="4670474"/>
          </a:xfrm>
          <a:prstGeom prst="star7">
            <a:avLst>
              <a:gd name="adj" fmla="val 19428"/>
              <a:gd name="hf" fmla="val 102572"/>
              <a:gd name="vf" fmla="val 1052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答錯了</a:t>
            </a:r>
            <a:r>
              <a:rPr lang="en-US" altLang="zh-TW" sz="2800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!</a:t>
            </a:r>
            <a:r>
              <a:rPr lang="zh-TW" altLang="en-US" sz="2800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笨蛋</a:t>
            </a:r>
            <a:endParaRPr lang="en-US" altLang="zh-TW" sz="2800" dirty="0" smtClean="0">
              <a:solidFill>
                <a:srgbClr val="7030A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  <a:p>
            <a:pPr algn="ctr"/>
            <a:r>
              <a:rPr lang="zh-TW" altLang="en-US" sz="2800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可憐哪</a:t>
            </a:r>
            <a:r>
              <a:rPr lang="en-US" altLang="zh-TW" sz="2800" dirty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!</a:t>
            </a:r>
            <a:endParaRPr lang="zh-TW" altLang="en-US" sz="2800" dirty="0">
              <a:solidFill>
                <a:srgbClr val="7030A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7357" y="295012"/>
            <a:ext cx="4183911" cy="574002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8929" y="2862282"/>
            <a:ext cx="3422170" cy="3995718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1711234" y="5264330"/>
            <a:ext cx="3095897" cy="1541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smtClean="0">
                <a:solidFill>
                  <a:schemeClr val="accent2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知識不足</a:t>
            </a:r>
            <a:endParaRPr lang="zh-TW" altLang="en-US" sz="5400" dirty="0">
              <a:solidFill>
                <a:schemeClr val="accent2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2930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laser.wav"/>
          </p:stSnd>
        </p:sndAc>
      </p:transition>
    </mc:Choice>
    <mc:Fallback>
      <p:transition spd="slow">
        <p:dissolv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流程圖: 磁碟 2"/>
          <p:cNvSpPr/>
          <p:nvPr/>
        </p:nvSpPr>
        <p:spPr>
          <a:xfrm>
            <a:off x="378823" y="858129"/>
            <a:ext cx="5603966" cy="3596305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恭喜你答對</a:t>
            </a:r>
            <a:r>
              <a:rPr lang="en-US" altLang="zh-TW" sz="8000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!</a:t>
            </a:r>
          </a:p>
          <a:p>
            <a:pPr algn="ctr"/>
            <a:r>
              <a:rPr lang="zh-TW" altLang="en-US" sz="8000" dirty="0" smtClean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好棒</a:t>
            </a:r>
            <a:r>
              <a:rPr lang="zh-TW" altLang="en-US" sz="8000" dirty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棒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969" y="0"/>
            <a:ext cx="1531368" cy="1211165"/>
          </a:xfrm>
          <a:prstGeom prst="rect">
            <a:avLst/>
          </a:prstGeom>
        </p:spPr>
      </p:pic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3653" y="1476102"/>
            <a:ext cx="3757822" cy="5016137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383280" y="4637314"/>
            <a:ext cx="3104941" cy="15414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accent2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永</a:t>
            </a:r>
            <a:r>
              <a:rPr lang="zh-TW" altLang="en-US" sz="5400" dirty="0">
                <a:solidFill>
                  <a:schemeClr val="accent2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遠</a:t>
            </a:r>
            <a:r>
              <a:rPr lang="zh-TW" altLang="en-US" sz="5400" dirty="0" smtClean="0">
                <a:solidFill>
                  <a:schemeClr val="accent2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不見</a:t>
            </a:r>
            <a:endParaRPr lang="zh-TW" altLang="en-US" sz="5400" dirty="0">
              <a:solidFill>
                <a:schemeClr val="accent2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87699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hammer.wav"/>
          </p:stSnd>
        </p:sndAc>
      </p:transition>
    </mc:Choice>
    <mc:Fallback>
      <p:transition spd="slow">
        <p:dissolv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42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文鼎空疊圓</vt:lpstr>
      <vt:lpstr>新細明體</vt:lpstr>
      <vt:lpstr>Arial</vt:lpstr>
      <vt:lpstr>Calibri</vt:lpstr>
      <vt:lpstr>Calibri Light</vt:lpstr>
      <vt:lpstr>Office 佈景主題</vt:lpstr>
      <vt:lpstr>腦洞大開</vt:lpstr>
      <vt:lpstr>哪個恐龍的背每天帶著扇子?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腦洞大開</dc:title>
  <dc:creator>Windows 使用者</dc:creator>
  <cp:lastModifiedBy>Windows 使用者</cp:lastModifiedBy>
  <cp:revision>11</cp:revision>
  <dcterms:created xsi:type="dcterms:W3CDTF">2022-10-24T06:47:07Z</dcterms:created>
  <dcterms:modified xsi:type="dcterms:W3CDTF">2022-11-07T07:09:53Z</dcterms:modified>
</cp:coreProperties>
</file>