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49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67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1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266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58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782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102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014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83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72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7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000">
              <a:srgbClr val="B7D3ED"/>
            </a:gs>
            <a:gs pos="13000">
              <a:schemeClr val="accent2">
                <a:lumMod val="60000"/>
                <a:lumOff val="40000"/>
              </a:schemeClr>
            </a:gs>
            <a:gs pos="62000">
              <a:srgbClr val="FFC000"/>
            </a:gs>
            <a:gs pos="40000">
              <a:srgbClr val="FF0000"/>
            </a:gs>
            <a:gs pos="26000">
              <a:srgbClr val="FFFF00"/>
            </a:gs>
            <a:gs pos="0">
              <a:srgbClr val="92D050"/>
            </a:gs>
            <a:gs pos="99000">
              <a:schemeClr val="accent6"/>
            </a:gs>
            <a:gs pos="88000">
              <a:srgbClr val="00B0F0"/>
            </a:gs>
            <a:gs pos="51000">
              <a:schemeClr val="accent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0F0FF-3826-4652-9914-FAC241D1D52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06632-8C83-4408-96EC-13FB6A1AB9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77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腦筋爆開</a:t>
            </a:r>
            <a:endParaRPr lang="zh-TW" altLang="en-US" dirty="0"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055" y="-531641"/>
            <a:ext cx="4759890" cy="6187858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5546272" y="5421086"/>
            <a:ext cx="1987731" cy="14369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 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657477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suction.wav"/>
          </p:stSnd>
        </p:sndAc>
      </p:transition>
    </mc:Choice>
    <mc:Fallback>
      <p:transition spd="slow">
        <p:dissolv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chemeClr val="accent1">
                <a:lumMod val="40000"/>
                <a:lumOff val="60000"/>
              </a:schemeClr>
            </a:gs>
            <a:gs pos="76000">
              <a:srgbClr val="B7D3ED"/>
            </a:gs>
            <a:gs pos="13000">
              <a:schemeClr val="accent2">
                <a:lumMod val="60000"/>
                <a:lumOff val="40000"/>
              </a:schemeClr>
            </a:gs>
            <a:gs pos="62000">
              <a:srgbClr val="FFC000"/>
            </a:gs>
            <a:gs pos="40000">
              <a:srgbClr val="FF0000"/>
            </a:gs>
            <a:gs pos="26000">
              <a:srgbClr val="FFFF00"/>
            </a:gs>
            <a:gs pos="0">
              <a:srgbClr val="92D050"/>
            </a:gs>
            <a:gs pos="99000">
              <a:schemeClr val="accent6"/>
            </a:gs>
            <a:gs pos="88000">
              <a:srgbClr val="00B0F0"/>
            </a:gs>
            <a:gs pos="51000">
              <a:schemeClr val="accent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6400" y="143056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哪個門去不了</a:t>
            </a:r>
            <a:r>
              <a:rPr lang="en-US" altLang="zh-TW" dirty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?</a:t>
            </a:r>
            <a:endParaRPr lang="zh-TW" altLang="en-US" dirty="0"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918" y="1744007"/>
            <a:ext cx="2391815" cy="226628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086" y="2534191"/>
            <a:ext cx="1952308" cy="147610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471" y="1896368"/>
            <a:ext cx="3198750" cy="196156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211" y="530216"/>
            <a:ext cx="2008400" cy="3480079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5421086" y="4910409"/>
            <a:ext cx="1987731" cy="14369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石門</a:t>
            </a: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1351904" y="4765153"/>
            <a:ext cx="1987731" cy="14369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金</a:t>
            </a:r>
            <a:r>
              <a:rPr lang="zh-TW" altLang="en-US" sz="5400" dirty="0"/>
              <a:t>門</a:t>
            </a:r>
          </a:p>
        </p:txBody>
      </p:sp>
      <p:sp>
        <p:nvSpPr>
          <p:cNvPr id="9" name="圓角矩形 8">
            <a:hlinkClick r:id="rId7" action="ppaction://hlinksldjump"/>
          </p:cNvPr>
          <p:cNvSpPr/>
          <p:nvPr/>
        </p:nvSpPr>
        <p:spPr>
          <a:xfrm>
            <a:off x="8659586" y="4917553"/>
            <a:ext cx="1987731" cy="14369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肛門</a:t>
            </a:r>
          </a:p>
        </p:txBody>
      </p:sp>
    </p:spTree>
    <p:extLst>
      <p:ext uri="{BB962C8B-B14F-4D97-AF65-F5344CB8AC3E}">
        <p14:creationId xmlns:p14="http://schemas.microsoft.com/office/powerpoint/2010/main" val="171621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575581" y="1856937"/>
            <a:ext cx="11338560" cy="4529796"/>
          </a:xfrm>
          <a:prstGeom prst="irregularSeal2">
            <a:avLst/>
          </a:prstGeom>
          <a:scene3d>
            <a:camera prst="perspectiveRelaxedModerately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0767" y="1956485"/>
            <a:ext cx="3924300" cy="4330700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5992837" y="1856937"/>
            <a:ext cx="2405575" cy="872195"/>
          </a:xfrm>
          <a:prstGeom prst="wedgeRoundRectCallout">
            <a:avLst>
              <a:gd name="adj1" fmla="val 100220"/>
              <a:gd name="adj2" fmla="val 2673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你這個</a:t>
            </a:r>
            <a:r>
              <a:rPr lang="en-US" altLang="zh-TW" dirty="0" smtClean="0"/>
              <a:t>SB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1091837" y="1747633"/>
            <a:ext cx="1987731" cy="14369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重</a:t>
            </a:r>
            <a:r>
              <a:rPr lang="zh-TW" altLang="en-US" sz="54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098023184"/>
      </p:ext>
    </p:extLst>
  </p:cSld>
  <p:clrMapOvr>
    <a:masterClrMapping/>
  </p:clrMapOvr>
  <p:transition spd="slow">
    <p:wipe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86929" y="1885071"/>
            <a:ext cx="7005711" cy="33762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dirty="0" smtClean="0"/>
          </a:p>
          <a:p>
            <a:pPr algn="ctr"/>
            <a:r>
              <a:rPr lang="zh-TW" altLang="en-US" dirty="0" smtClean="0"/>
              <a:t>答對了你牛</a:t>
            </a:r>
            <a:r>
              <a:rPr lang="en-US" altLang="zh-TW" dirty="0" smtClean="0"/>
              <a:t>B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332" y="1630303"/>
            <a:ext cx="2794000" cy="4147039"/>
          </a:xfrm>
          <a:prstGeom prst="rect">
            <a:avLst/>
          </a:prstGeom>
        </p:spPr>
      </p:pic>
      <p:sp>
        <p:nvSpPr>
          <p:cNvPr id="5" name="甜甜圈 4"/>
          <p:cNvSpPr/>
          <p:nvPr/>
        </p:nvSpPr>
        <p:spPr>
          <a:xfrm>
            <a:off x="10044332" y="2194561"/>
            <a:ext cx="2794000" cy="4467496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5389517" y="5483610"/>
            <a:ext cx="1987731" cy="14369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閃開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86195762"/>
      </p:ext>
    </p:extLst>
  </p:cSld>
  <p:clrMapOvr>
    <a:masterClrMapping/>
  </p:clrMapOvr>
  <p:transition spd="slow">
    <p:push dir="u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28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文鼎細標準楷體</vt:lpstr>
      <vt:lpstr>新細明體</vt:lpstr>
      <vt:lpstr>Arial</vt:lpstr>
      <vt:lpstr>Calibri</vt:lpstr>
      <vt:lpstr>Calibri Light</vt:lpstr>
      <vt:lpstr>Office 佈景主題</vt:lpstr>
      <vt:lpstr>腦筋爆開</vt:lpstr>
      <vt:lpstr>哪個門去不了?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腦筋爆開</dc:title>
  <dc:creator>Windows 使用者</dc:creator>
  <cp:lastModifiedBy>Windows 使用者</cp:lastModifiedBy>
  <cp:revision>11</cp:revision>
  <dcterms:created xsi:type="dcterms:W3CDTF">2022-10-24T06:48:04Z</dcterms:created>
  <dcterms:modified xsi:type="dcterms:W3CDTF">2022-11-07T07:09:39Z</dcterms:modified>
</cp:coreProperties>
</file>