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0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801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51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5295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3775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050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6049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516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1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29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51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FF0000"/>
            </a:gs>
            <a:gs pos="72000">
              <a:srgbClr val="FFFF00"/>
            </a:gs>
            <a:gs pos="48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8AE5-3C81-4ACA-92D0-7D8D663537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A1070-F3D6-46FF-9BA1-370A85CF4D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624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18857" y="260252"/>
            <a:ext cx="7548488" cy="125961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sz="8000" dirty="0" smtClean="0">
                <a:solidFill>
                  <a:schemeClr val="bg1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腦筋動一動</a:t>
            </a:r>
            <a:endParaRPr lang="zh-TW" altLang="en-US" sz="8000" dirty="0">
              <a:solidFill>
                <a:schemeClr val="bg1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8734" y="104503"/>
            <a:ext cx="3694471" cy="6858000"/>
          </a:xfrm>
          <a:prstGeom prst="rect">
            <a:avLst/>
          </a:prstGeom>
        </p:spPr>
      </p:pic>
      <p:sp>
        <p:nvSpPr>
          <p:cNvPr id="5" name="圓角化同側角落矩形 4">
            <a:hlinkClick r:id="" action="ppaction://hlinkshowjump?jump=nextslide"/>
          </p:cNvPr>
          <p:cNvSpPr/>
          <p:nvPr/>
        </p:nvSpPr>
        <p:spPr>
          <a:xfrm>
            <a:off x="4492701" y="3533503"/>
            <a:ext cx="3200400" cy="1776549"/>
          </a:xfrm>
          <a:prstGeom prst="round2Same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開</a:t>
            </a:r>
            <a:r>
              <a:rPr lang="zh-TW" altLang="en-US" sz="8000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1707027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FF0000"/>
            </a:gs>
            <a:gs pos="72000">
              <a:srgbClr val="FFFF00"/>
            </a:gs>
            <a:gs pos="48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96788" y="495753"/>
            <a:ext cx="1040021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z="4800" dirty="0">
                <a:solidFill>
                  <a:schemeClr val="bg1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什麼東西進得去出不來</a:t>
            </a:r>
            <a:r>
              <a:rPr lang="en-US" altLang="zh-TW" dirty="0">
                <a:solidFill>
                  <a:schemeClr val="bg1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?</a:t>
            </a:r>
            <a:endParaRPr lang="zh-TW" altLang="en-US" dirty="0">
              <a:solidFill>
                <a:schemeClr val="bg1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1808"/>
            <a:ext cx="4208745" cy="5386192"/>
          </a:xfrm>
          <a:prstGeom prst="rect">
            <a:avLst/>
          </a:prstGeom>
        </p:spPr>
      </p:pic>
      <p:sp>
        <p:nvSpPr>
          <p:cNvPr id="6" name="圓角化同側角落矩形 5">
            <a:hlinkClick r:id="" action="ppaction://hlinkshowjump?jump=lastslide"/>
          </p:cNvPr>
          <p:cNvSpPr/>
          <p:nvPr/>
        </p:nvSpPr>
        <p:spPr>
          <a:xfrm>
            <a:off x="3904872" y="4622710"/>
            <a:ext cx="3200400" cy="1776549"/>
          </a:xfrm>
          <a:prstGeom prst="round2Same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/>
              <a:t>棺材</a:t>
            </a:r>
          </a:p>
        </p:txBody>
      </p:sp>
      <p:sp>
        <p:nvSpPr>
          <p:cNvPr id="7" name="圓角化同側角落矩形 6">
            <a:hlinkClick r:id="" action="ppaction://hlinkshowjump?jump=nextslide"/>
          </p:cNvPr>
          <p:cNvSpPr/>
          <p:nvPr/>
        </p:nvSpPr>
        <p:spPr>
          <a:xfrm>
            <a:off x="5696493" y="2035628"/>
            <a:ext cx="3200400" cy="1928949"/>
          </a:xfrm>
          <a:prstGeom prst="round2Same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/>
              <a:t>監獄</a:t>
            </a:r>
          </a:p>
        </p:txBody>
      </p:sp>
      <p:sp>
        <p:nvSpPr>
          <p:cNvPr id="9" name="圓角化同側角落矩形 8">
            <a:hlinkClick r:id="" action="ppaction://hlinkshowjump?jump=nextslide"/>
          </p:cNvPr>
          <p:cNvSpPr/>
          <p:nvPr/>
        </p:nvSpPr>
        <p:spPr>
          <a:xfrm>
            <a:off x="8113617" y="4622709"/>
            <a:ext cx="3200400" cy="1776549"/>
          </a:xfrm>
          <a:prstGeom prst="round2Same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門</a:t>
            </a:r>
            <a:endParaRPr lang="en-US" altLang="zh-TW" sz="8000" dirty="0" smtClean="0"/>
          </a:p>
        </p:txBody>
      </p:sp>
    </p:spTree>
    <p:extLst>
      <p:ext uri="{BB962C8B-B14F-4D97-AF65-F5344CB8AC3E}">
        <p14:creationId xmlns:p14="http://schemas.microsoft.com/office/powerpoint/2010/main" val="6663637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1414808" y="0"/>
            <a:ext cx="5729067" cy="4262511"/>
          </a:xfrm>
          <a:prstGeom prst="irregularSeal1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bg1"/>
                </a:solidFill>
              </a:rPr>
              <a:t>答錯了哈哈</a:t>
            </a:r>
            <a:r>
              <a:rPr lang="en-US" altLang="zh-TW" sz="4800" dirty="0" smtClean="0">
                <a:solidFill>
                  <a:schemeClr val="bg1"/>
                </a:solidFill>
              </a:rPr>
              <a:t>!!</a:t>
            </a:r>
            <a:endParaRPr lang="zh-TW" altLang="en-US" sz="4800" dirty="0">
              <a:solidFill>
                <a:schemeClr val="bg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698" y="544621"/>
            <a:ext cx="3632548" cy="5248405"/>
          </a:xfrm>
          <a:prstGeom prst="rect">
            <a:avLst/>
          </a:prstGeom>
        </p:spPr>
      </p:pic>
      <p:sp>
        <p:nvSpPr>
          <p:cNvPr id="6" name="圓角化同側角落矩形 5">
            <a:hlinkClick r:id="" action="ppaction://hlinkshowjump?jump=previousslide"/>
          </p:cNvPr>
          <p:cNvSpPr/>
          <p:nvPr/>
        </p:nvSpPr>
        <p:spPr>
          <a:xfrm>
            <a:off x="3683726" y="4552406"/>
            <a:ext cx="3917935" cy="1776549"/>
          </a:xfrm>
          <a:prstGeom prst="round2Same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重來</a:t>
            </a:r>
            <a:r>
              <a:rPr lang="zh-TW" altLang="en-US" sz="8000" dirty="0"/>
              <a:t>吧</a:t>
            </a:r>
          </a:p>
        </p:txBody>
      </p:sp>
    </p:spTree>
    <p:extLst>
      <p:ext uri="{BB962C8B-B14F-4D97-AF65-F5344CB8AC3E}">
        <p14:creationId xmlns:p14="http://schemas.microsoft.com/office/powerpoint/2010/main" val="2156174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笑臉 1"/>
          <p:cNvSpPr/>
          <p:nvPr/>
        </p:nvSpPr>
        <p:spPr>
          <a:xfrm>
            <a:off x="640737" y="1876025"/>
            <a:ext cx="3601328" cy="2996421"/>
          </a:xfrm>
          <a:prstGeom prst="smileyFac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chemeClr val="tx1"/>
                </a:solidFill>
              </a:rPr>
              <a:t>恭喜恭喜</a:t>
            </a:r>
            <a:endParaRPr lang="zh-TW" altLang="en-US" sz="8000" dirty="0">
              <a:solidFill>
                <a:schemeClr val="tx1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747717" y="9551963"/>
            <a:ext cx="7340012" cy="1493326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2666" y="1060686"/>
            <a:ext cx="3670126" cy="4997885"/>
          </a:xfrm>
          <a:prstGeom prst="rect">
            <a:avLst/>
          </a:prstGeom>
        </p:spPr>
      </p:pic>
      <p:sp>
        <p:nvSpPr>
          <p:cNvPr id="7" name="圓角化同側角落矩形 6">
            <a:hlinkClick r:id="" action="ppaction://hlinkshowjump?jump=endshow"/>
          </p:cNvPr>
          <p:cNvSpPr/>
          <p:nvPr/>
        </p:nvSpPr>
        <p:spPr>
          <a:xfrm>
            <a:off x="4453512" y="3559629"/>
            <a:ext cx="3200400" cy="1776549"/>
          </a:xfrm>
          <a:prstGeom prst="round2Same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掰</a:t>
            </a:r>
            <a:r>
              <a:rPr lang="zh-TW" altLang="en-US" sz="8000" dirty="0"/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3761844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文鼎古印體</vt:lpstr>
      <vt:lpstr>新細明體</vt:lpstr>
      <vt:lpstr>Arial</vt:lpstr>
      <vt:lpstr>Calibri</vt:lpstr>
      <vt:lpstr>Calibri Light</vt:lpstr>
      <vt:lpstr>Office 佈景主題</vt:lpstr>
      <vt:lpstr> 腦筋動一動</vt:lpstr>
      <vt:lpstr>什麼東西進得去出不來?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腦筋動一動</dc:title>
  <dc:creator>Windows 使用者</dc:creator>
  <cp:lastModifiedBy>Windows 使用者</cp:lastModifiedBy>
  <cp:revision>10</cp:revision>
  <dcterms:created xsi:type="dcterms:W3CDTF">2022-10-24T06:47:19Z</dcterms:created>
  <dcterms:modified xsi:type="dcterms:W3CDTF">2022-11-07T06:52:57Z</dcterms:modified>
</cp:coreProperties>
</file>