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73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8939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97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521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2341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09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013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2076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522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13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640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rgbClr val="84B4E0"/>
            </a:gs>
            <a:gs pos="82000">
              <a:srgbClr val="ADCDEA"/>
            </a:gs>
            <a:gs pos="53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D77B8-6716-4848-9C75-8494D1CEA3B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8302-6CD5-4F10-898B-4F17A028E1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405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35000">
              <a:srgbClr val="84B4E0"/>
            </a:gs>
            <a:gs pos="82000">
              <a:srgbClr val="ADCDEA"/>
            </a:gs>
            <a:gs pos="53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腦筋急轉彎</a:t>
            </a:r>
            <a:endParaRPr lang="zh-TW" altLang="en-US" dirty="0"/>
          </a:p>
        </p:txBody>
      </p:sp>
      <p:sp>
        <p:nvSpPr>
          <p:cNvPr id="11" name="圓角矩形 10">
            <a:hlinkClick r:id="" action="ppaction://hlinkshowjump?jump=nextslide"/>
          </p:cNvPr>
          <p:cNvSpPr/>
          <p:nvPr/>
        </p:nvSpPr>
        <p:spPr>
          <a:xfrm>
            <a:off x="5273040" y="4895557"/>
            <a:ext cx="2124222" cy="1378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開始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393740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35000">
              <a:srgbClr val="84B4E0"/>
            </a:gs>
            <a:gs pos="82000">
              <a:srgbClr val="ADCDEA"/>
            </a:gs>
            <a:gs pos="53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什麼龍是白色的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6" name="圓角矩形 5">
            <a:hlinkClick r:id="rId2" action="ppaction://hlinksldjump"/>
          </p:cNvPr>
          <p:cNvSpPr/>
          <p:nvPr/>
        </p:nvSpPr>
        <p:spPr>
          <a:xfrm>
            <a:off x="4443046" y="4783015"/>
            <a:ext cx="2393852" cy="1463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保麗龍</a:t>
            </a:r>
            <a:endParaRPr lang="zh-TW" altLang="en-US" sz="5400" dirty="0"/>
          </a:p>
        </p:txBody>
      </p:sp>
      <p:sp>
        <p:nvSpPr>
          <p:cNvPr id="7" name="圓角矩形 6">
            <a:hlinkClick r:id="rId3" action="ppaction://hlinksldjump"/>
          </p:cNvPr>
          <p:cNvSpPr/>
          <p:nvPr/>
        </p:nvSpPr>
        <p:spPr>
          <a:xfrm>
            <a:off x="8270631" y="4783015"/>
            <a:ext cx="2392679" cy="1463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白龍</a:t>
            </a:r>
            <a:endParaRPr lang="zh-TW" altLang="en-US" sz="6000" dirty="0"/>
          </a:p>
        </p:txBody>
      </p:sp>
      <p:sp>
        <p:nvSpPr>
          <p:cNvPr id="8" name="圓角矩形 7">
            <a:hlinkClick r:id="rId3" action="ppaction://hlinksldjump"/>
          </p:cNvPr>
          <p:cNvSpPr/>
          <p:nvPr/>
        </p:nvSpPr>
        <p:spPr>
          <a:xfrm>
            <a:off x="838199" y="4783015"/>
            <a:ext cx="2467709" cy="14630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白蛇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37198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35000">
              <a:srgbClr val="84B4E0"/>
            </a:gs>
            <a:gs pos="82000">
              <a:srgbClr val="ADCDEA"/>
            </a:gs>
            <a:gs pos="53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爆炸 2 2"/>
          <p:cNvSpPr/>
          <p:nvPr/>
        </p:nvSpPr>
        <p:spPr>
          <a:xfrm>
            <a:off x="5162844" y="1690688"/>
            <a:ext cx="5627076" cy="2793579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答錯了</a:t>
            </a:r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396" y="2433711"/>
            <a:ext cx="3318301" cy="3524774"/>
          </a:xfrm>
          <a:prstGeom prst="rect">
            <a:avLst/>
          </a:prstGeom>
        </p:spPr>
      </p:pic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5856849" y="5120513"/>
            <a:ext cx="2124222" cy="1378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重來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51887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voltage.wav"/>
          </p:stSnd>
        </p:sndAc>
      </p:transition>
    </mc:Choice>
    <mc:Fallback>
      <p:transition spd="slow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圖說文字 3"/>
          <p:cNvSpPr/>
          <p:nvPr/>
        </p:nvSpPr>
        <p:spPr>
          <a:xfrm>
            <a:off x="3265714" y="2931104"/>
            <a:ext cx="3235569" cy="2208628"/>
          </a:xfrm>
          <a:prstGeom prst="wedgeRoundRectCallout">
            <a:avLst>
              <a:gd name="adj1" fmla="val 74291"/>
              <a:gd name="adj2" fmla="val 2269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答對了</a:t>
            </a:r>
            <a:endParaRPr lang="zh-TW" altLang="en-US" sz="6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244" y="2219766"/>
            <a:ext cx="2903802" cy="3207336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5439172" y="5289451"/>
            <a:ext cx="2124222" cy="1378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再見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541599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coin.wav"/>
          </p:stSnd>
        </p:sndAc>
      </p:transition>
    </mc:Choice>
    <mc:Fallback>
      <p:transition spd="slow"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腦筋急轉彎</vt:lpstr>
      <vt:lpstr>什麼龍是白色的?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10</cp:revision>
  <dcterms:created xsi:type="dcterms:W3CDTF">2022-10-24T06:46:59Z</dcterms:created>
  <dcterms:modified xsi:type="dcterms:W3CDTF">2022-11-07T06:53:50Z</dcterms:modified>
</cp:coreProperties>
</file>