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77F05-9993-45E3-BFB4-D407B433AD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A6615-D513-42D5-BE57-087CC6C0AA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796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77F05-9993-45E3-BFB4-D407B433AD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A6615-D513-42D5-BE57-087CC6C0AA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7877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77F05-9993-45E3-BFB4-D407B433AD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A6615-D513-42D5-BE57-087CC6C0AA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101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77F05-9993-45E3-BFB4-D407B433AD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A6615-D513-42D5-BE57-087CC6C0AA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815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77F05-9993-45E3-BFB4-D407B433AD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A6615-D513-42D5-BE57-087CC6C0AA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74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77F05-9993-45E3-BFB4-D407B433AD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A6615-D513-42D5-BE57-087CC6C0AA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1036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77F05-9993-45E3-BFB4-D407B433AD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A6615-D513-42D5-BE57-087CC6C0AA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3703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77F05-9993-45E3-BFB4-D407B433AD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A6615-D513-42D5-BE57-087CC6C0AA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7771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77F05-9993-45E3-BFB4-D407B433AD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A6615-D513-42D5-BE57-087CC6C0AA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1516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77F05-9993-45E3-BFB4-D407B433AD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A6615-D513-42D5-BE57-087CC6C0AA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903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77F05-9993-45E3-BFB4-D407B433AD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A6615-D513-42D5-BE57-087CC6C0AA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1337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9000">
              <a:schemeClr val="tx1">
                <a:lumMod val="95000"/>
                <a:lumOff val="5000"/>
              </a:schemeClr>
            </a:gs>
            <a:gs pos="84000">
              <a:schemeClr val="tx1"/>
            </a:gs>
            <a:gs pos="14000">
              <a:schemeClr val="tx1"/>
            </a:gs>
            <a:gs pos="16000">
              <a:schemeClr val="bg1"/>
            </a:gs>
            <a:gs pos="88000">
              <a:schemeClr val="bg1"/>
            </a:gs>
            <a:gs pos="65000">
              <a:schemeClr val="bg1"/>
            </a:gs>
            <a:gs pos="52000">
              <a:schemeClr val="bg1"/>
            </a:gs>
            <a:gs pos="29000">
              <a:schemeClr val="bg1"/>
            </a:gs>
            <a:gs pos="33000">
              <a:schemeClr val="tx1"/>
            </a:gs>
            <a:gs pos="70000">
              <a:schemeClr val="tx1">
                <a:lumMod val="95000"/>
                <a:lumOff val="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77F05-9993-45E3-BFB4-D407B433AD5A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A6615-D513-42D5-BE57-087CC6C0AA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7094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slide" Target="slide4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46164" y="1040375"/>
            <a:ext cx="105156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請你猜一猜</a:t>
            </a:r>
            <a:endParaRPr lang="zh-TW" altLang="en-US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流程圖: 程序 3">
            <a:hlinkClick r:id="" action="ppaction://hlinkshowjump?jump=nextslide"/>
          </p:cNvPr>
          <p:cNvSpPr/>
          <p:nvPr/>
        </p:nvSpPr>
        <p:spPr>
          <a:xfrm>
            <a:off x="4998720" y="4023360"/>
            <a:ext cx="2335237" cy="1561514"/>
          </a:xfrm>
          <a:prstGeom prst="flowChartProcess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/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597305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4000">
              <a:schemeClr val="tx1"/>
            </a:gs>
            <a:gs pos="84000">
              <a:schemeClr val="tx1"/>
            </a:gs>
            <a:gs pos="14000">
              <a:schemeClr val="tx1"/>
            </a:gs>
            <a:gs pos="16000">
              <a:schemeClr val="bg1"/>
            </a:gs>
            <a:gs pos="88000">
              <a:schemeClr val="bg1"/>
            </a:gs>
            <a:gs pos="65000">
              <a:schemeClr val="bg1"/>
            </a:gs>
            <a:gs pos="52000">
              <a:schemeClr val="bg1"/>
            </a:gs>
            <a:gs pos="29000">
              <a:schemeClr val="bg1"/>
            </a:gs>
            <a:gs pos="33000">
              <a:schemeClr val="tx1"/>
            </a:gs>
            <a:gs pos="70000">
              <a:schemeClr val="tx1">
                <a:lumMod val="95000"/>
                <a:lumOff val="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80160" y="486710"/>
            <a:ext cx="105156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谁</a:t>
            </a: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目前被科學家認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最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快</a:t>
            </a:r>
            <a:r>
              <a:rPr lang="en-US" altLang="zh-TW" dirty="0" smtClean="0">
                <a:solidFill>
                  <a:srgbClr val="FF0000"/>
                </a:solidFill>
              </a:rPr>
              <a:t>?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5" name="流程圖: 程序 4">
            <a:hlinkClick r:id="rId2" action="ppaction://hlinksldjump"/>
          </p:cNvPr>
          <p:cNvSpPr/>
          <p:nvPr/>
        </p:nvSpPr>
        <p:spPr>
          <a:xfrm>
            <a:off x="4998720" y="4023360"/>
            <a:ext cx="2335237" cy="1561514"/>
          </a:xfrm>
          <a:prstGeom prst="flowChartProcess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聲音</a:t>
            </a:r>
            <a:endParaRPr lang="zh-TW" altLang="en-US" sz="6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流程圖: 程序 6">
            <a:hlinkClick r:id="rId2" action="ppaction://hlinksldjump"/>
          </p:cNvPr>
          <p:cNvSpPr/>
          <p:nvPr/>
        </p:nvSpPr>
        <p:spPr>
          <a:xfrm>
            <a:off x="1280160" y="4300694"/>
            <a:ext cx="2335237" cy="1561514"/>
          </a:xfrm>
          <a:prstGeom prst="flowChartProcess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光</a:t>
            </a:r>
            <a:endParaRPr lang="zh-TW" altLang="en-US" sz="6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流程圖: 程序 3">
            <a:hlinkClick r:id="rId2" action="ppaction://hlinksldjump"/>
          </p:cNvPr>
          <p:cNvSpPr/>
          <p:nvPr/>
        </p:nvSpPr>
        <p:spPr>
          <a:xfrm>
            <a:off x="1815737" y="2125781"/>
            <a:ext cx="2625634" cy="14630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火</a:t>
            </a:r>
            <a:r>
              <a:rPr lang="zh-TW" altLang="en-US" sz="6600" dirty="0"/>
              <a:t>箭</a:t>
            </a:r>
          </a:p>
        </p:txBody>
      </p:sp>
      <p:sp>
        <p:nvSpPr>
          <p:cNvPr id="8" name="流程圖: 程序 7">
            <a:hlinkClick r:id="rId2" action="ppaction://hlinksldjump"/>
          </p:cNvPr>
          <p:cNvSpPr/>
          <p:nvPr/>
        </p:nvSpPr>
        <p:spPr>
          <a:xfrm>
            <a:off x="5421086" y="2429691"/>
            <a:ext cx="2325188" cy="135853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磁浮列車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66145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1 2"/>
          <p:cNvSpPr/>
          <p:nvPr/>
        </p:nvSpPr>
        <p:spPr>
          <a:xfrm>
            <a:off x="492369" y="98474"/>
            <a:ext cx="6836899" cy="5036234"/>
          </a:xfrm>
          <a:prstGeom prst="irregularSeal1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>
                <a:solidFill>
                  <a:srgbClr val="92D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答錯了</a:t>
            </a:r>
            <a:endParaRPr lang="zh-TW" altLang="en-US" sz="8800" dirty="0">
              <a:solidFill>
                <a:srgbClr val="92D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5750" y="3774028"/>
            <a:ext cx="3066554" cy="2292295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9537843" y="1402817"/>
            <a:ext cx="2428921" cy="1410656"/>
          </a:xfrm>
          <a:prstGeom prst="wedgeEllipseCallout">
            <a:avLst>
              <a:gd name="adj1" fmla="val -49212"/>
              <a:gd name="adj2" fmla="val 217073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尼</a:t>
            </a:r>
          </a:p>
        </p:txBody>
      </p:sp>
      <p:sp>
        <p:nvSpPr>
          <p:cNvPr id="6" name="流程圖: 程序 5">
            <a:hlinkClick r:id="rId4" action="ppaction://hlinksldjump"/>
          </p:cNvPr>
          <p:cNvSpPr/>
          <p:nvPr/>
        </p:nvSpPr>
        <p:spPr>
          <a:xfrm>
            <a:off x="4450080" y="4920175"/>
            <a:ext cx="2335237" cy="1561514"/>
          </a:xfrm>
          <a:prstGeom prst="flowChartProcess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重來</a:t>
            </a:r>
            <a:endParaRPr lang="zh-TW" altLang="en-US" sz="6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流程圖: 程序 6">
            <a:hlinkClick r:id="rId5" action="ppaction://hlinksldjump"/>
          </p:cNvPr>
          <p:cNvSpPr/>
          <p:nvPr/>
        </p:nvSpPr>
        <p:spPr>
          <a:xfrm>
            <a:off x="10285824" y="4023360"/>
            <a:ext cx="1645923" cy="597877"/>
          </a:xfrm>
          <a:prstGeom prst="flowChartProces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宇宙膨脹的速度</a:t>
            </a:r>
            <a:endParaRPr lang="zh-TW" altLang="en-US" sz="2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139768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流程圖: 磁碟 6"/>
          <p:cNvSpPr/>
          <p:nvPr/>
        </p:nvSpPr>
        <p:spPr>
          <a:xfrm>
            <a:off x="516487" y="2650757"/>
            <a:ext cx="6335486" cy="3749040"/>
          </a:xfrm>
          <a:prstGeom prst="flowChartMagneticDisk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答對了</a:t>
            </a:r>
            <a:endParaRPr lang="zh-TW" altLang="en-US" sz="9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7058" y="844062"/>
            <a:ext cx="2912013" cy="4882018"/>
          </a:xfrm>
          <a:prstGeom prst="rect">
            <a:avLst/>
          </a:prstGeom>
        </p:spPr>
      </p:pic>
      <p:sp>
        <p:nvSpPr>
          <p:cNvPr id="10" name="橢圓形圖說文字 9"/>
          <p:cNvSpPr/>
          <p:nvPr/>
        </p:nvSpPr>
        <p:spPr>
          <a:xfrm>
            <a:off x="5669280" y="1097280"/>
            <a:ext cx="1913206" cy="1336431"/>
          </a:xfrm>
          <a:prstGeom prst="wedgeEllipseCallout">
            <a:avLst>
              <a:gd name="adj1" fmla="val 133579"/>
              <a:gd name="adj2" fmla="val 919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牛逼</a:t>
            </a:r>
            <a:endParaRPr lang="zh-TW" altLang="en-US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流程圖: 程序 10">
            <a:hlinkClick r:id="" action="ppaction://hlinkshowjump?jump=endshow"/>
          </p:cNvPr>
          <p:cNvSpPr/>
          <p:nvPr/>
        </p:nvSpPr>
        <p:spPr>
          <a:xfrm>
            <a:off x="2269588" y="478301"/>
            <a:ext cx="2335237" cy="1561514"/>
          </a:xfrm>
          <a:prstGeom prst="flowChartProcess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離開</a:t>
            </a:r>
            <a:endParaRPr lang="zh-TW" altLang="en-US" sz="6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81153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89</TotalTime>
  <Words>36</Words>
  <Application>Microsoft Office PowerPoint</Application>
  <PresentationFormat>寬螢幕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新細明體</vt:lpstr>
      <vt:lpstr>標楷體</vt:lpstr>
      <vt:lpstr>Arial</vt:lpstr>
      <vt:lpstr>Calibri</vt:lpstr>
      <vt:lpstr>Calibri Light</vt:lpstr>
      <vt:lpstr>Office 佈景主題</vt:lpstr>
      <vt:lpstr>請你猜一猜</vt:lpstr>
      <vt:lpstr>谁目前被科學家認為最快?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14</cp:revision>
  <dcterms:created xsi:type="dcterms:W3CDTF">2022-10-24T06:47:01Z</dcterms:created>
  <dcterms:modified xsi:type="dcterms:W3CDTF">2022-11-07T07:10:29Z</dcterms:modified>
</cp:coreProperties>
</file>