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C9E9"/>
    <a:srgbClr val="F5FEBC"/>
    <a:srgbClr val="C1FFF9"/>
    <a:srgbClr val="F6F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93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72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54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56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03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44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653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37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013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19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30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3000">
              <a:schemeClr val="accent1">
                <a:lumMod val="45000"/>
                <a:lumOff val="55000"/>
              </a:schemeClr>
            </a:gs>
            <a:gs pos="14000">
              <a:srgbClr val="F5FEBC"/>
            </a:gs>
            <a:gs pos="88000">
              <a:srgbClr val="E4C9E9"/>
            </a:gs>
            <a:gs pos="57000">
              <a:srgbClr val="C1FFF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668AE-CE0C-42D8-B162-88D403B0AAB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B6E3A-B805-4108-BBD9-5EDD9CE26C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44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請你猜一猜</a:t>
            </a:r>
            <a:endParaRPr lang="zh-TW" altLang="en-US" dirty="0"/>
          </a:p>
        </p:txBody>
      </p:sp>
      <p:sp>
        <p:nvSpPr>
          <p:cNvPr id="3" name="爆炸 2 2">
            <a:hlinkClick r:id="" action="ppaction://hlinkshowjump?jump=nextslide"/>
          </p:cNvPr>
          <p:cNvSpPr/>
          <p:nvPr/>
        </p:nvSpPr>
        <p:spPr>
          <a:xfrm rot="252002">
            <a:off x="4428308" y="3866607"/>
            <a:ext cx="3709851" cy="218149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40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49931" y="482692"/>
            <a:ext cx="6834052" cy="1176292"/>
          </a:xfrm>
        </p:spPr>
        <p:txBody>
          <a:bodyPr/>
          <a:lstStyle/>
          <a:p>
            <a:r>
              <a:rPr lang="en-US" altLang="zh-TW" dirty="0" err="1" smtClean="0"/>
              <a:t>Ff</a:t>
            </a:r>
            <a:r>
              <a:rPr lang="zh-TW" altLang="en-US" dirty="0" smtClean="0"/>
              <a:t>傷害最痛的槍</a:t>
            </a:r>
            <a:endParaRPr lang="zh-TW" altLang="en-US" dirty="0"/>
          </a:p>
        </p:txBody>
      </p:sp>
      <p:sp>
        <p:nvSpPr>
          <p:cNvPr id="3" name="流程圖: 程序 2">
            <a:hlinkClick r:id="" action="ppaction://hlinkshowjump?jump=lastslide"/>
          </p:cNvPr>
          <p:cNvSpPr/>
          <p:nvPr/>
        </p:nvSpPr>
        <p:spPr>
          <a:xfrm>
            <a:off x="2168434" y="3735977"/>
            <a:ext cx="2050869" cy="107115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 smtClean="0"/>
              <a:t>awm</a:t>
            </a:r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5564776" y="3722915"/>
            <a:ext cx="2286001" cy="109728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98k</a:t>
            </a:r>
            <a:endParaRPr lang="zh-TW" altLang="en-US" dirty="0"/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8621485" y="3722914"/>
            <a:ext cx="2732315" cy="108421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ak47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978760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橢圓形圖說文字 2"/>
          <p:cNvSpPr/>
          <p:nvPr/>
        </p:nvSpPr>
        <p:spPr>
          <a:xfrm>
            <a:off x="3017521" y="880790"/>
            <a:ext cx="4297678" cy="289995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答錯了</a:t>
            </a:r>
            <a:endParaRPr lang="zh-TW" altLang="en-US" sz="4400" dirty="0"/>
          </a:p>
        </p:txBody>
      </p:sp>
      <p:sp>
        <p:nvSpPr>
          <p:cNvPr id="4" name="爆炸 1 3">
            <a:hlinkClick r:id="" action="ppaction://hlinkshowjump?jump=previousslide"/>
          </p:cNvPr>
          <p:cNvSpPr/>
          <p:nvPr/>
        </p:nvSpPr>
        <p:spPr>
          <a:xfrm>
            <a:off x="3017521" y="4296409"/>
            <a:ext cx="4715691" cy="252113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</a:t>
            </a:r>
            <a:r>
              <a:rPr lang="zh-TW" altLang="en-US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1185544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13463" y="1280162"/>
            <a:ext cx="3971108" cy="2129244"/>
          </a:xfrm>
        </p:spPr>
        <p:txBody>
          <a:bodyPr>
            <a:noAutofit/>
          </a:bodyPr>
          <a:lstStyle/>
          <a:p>
            <a:r>
              <a:rPr lang="zh-TW" altLang="en-US" sz="9600" dirty="0" smtClean="0"/>
              <a:t>答對了</a:t>
            </a:r>
            <a:endParaRPr lang="zh-TW" altLang="en-US" sz="9600" dirty="0"/>
          </a:p>
        </p:txBody>
      </p:sp>
      <p:sp>
        <p:nvSpPr>
          <p:cNvPr id="3" name="圓角矩形圖說文字 2">
            <a:hlinkClick r:id="" action="ppaction://hlinkshowjump?jump=firstslide"/>
          </p:cNvPr>
          <p:cNvSpPr/>
          <p:nvPr/>
        </p:nvSpPr>
        <p:spPr>
          <a:xfrm>
            <a:off x="2638697" y="3304902"/>
            <a:ext cx="4545874" cy="1998617"/>
          </a:xfrm>
          <a:prstGeom prst="wedgeRoundRectCallout">
            <a:avLst>
              <a:gd name="adj1" fmla="val -68534"/>
              <a:gd name="adj2" fmla="val 1108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/>
              <a:t>厲害</a:t>
            </a:r>
          </a:p>
        </p:txBody>
      </p:sp>
    </p:spTree>
    <p:extLst>
      <p:ext uri="{BB962C8B-B14F-4D97-AF65-F5344CB8AC3E}">
        <p14:creationId xmlns:p14="http://schemas.microsoft.com/office/powerpoint/2010/main" val="3088655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explode.wav"/>
          </p:stSnd>
        </p:sndAc>
      </p:transition>
    </mc:Choice>
    <mc:Fallback>
      <p:transition spd="slow">
        <p:blinds dir="vert"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23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請你猜一猜</vt:lpstr>
      <vt:lpstr>Ff傷害最痛的槍</vt:lpstr>
      <vt:lpstr>PowerPoint 簡報</vt:lpstr>
      <vt:lpstr>答對了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12</cp:revision>
  <dcterms:created xsi:type="dcterms:W3CDTF">2022-10-24T06:46:13Z</dcterms:created>
  <dcterms:modified xsi:type="dcterms:W3CDTF">2022-11-07T07:09:46Z</dcterms:modified>
</cp:coreProperties>
</file>