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45CE"/>
    <a:srgbClr val="01FFC3"/>
    <a:srgbClr val="0FCBF1"/>
    <a:srgbClr val="A0DBF0"/>
    <a:srgbClr val="FBB0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918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44071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190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8192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0746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56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4629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64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576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230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98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3245CE"/>
            </a:gs>
            <a:gs pos="99000">
              <a:schemeClr val="accent5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CB114-3A94-4FE8-AA88-BFCD9F6964DF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EBA1D-86D7-489C-99B4-D50793FE044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75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3245CE"/>
            </a:gs>
            <a:gs pos="99000">
              <a:schemeClr val="accent5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solidFill>
            <a:srgbClr val="3245CE"/>
          </a:solidFill>
        </p:spPr>
        <p:txBody>
          <a:bodyPr/>
          <a:lstStyle/>
          <a:p>
            <a:r>
              <a:rPr lang="zh-TW" altLang="en-US" dirty="0" smtClean="0"/>
              <a:t>請你猜一猜</a:t>
            </a:r>
            <a:endParaRPr lang="zh-TW" altLang="en-US" dirty="0"/>
          </a:p>
        </p:txBody>
      </p:sp>
      <p:sp>
        <p:nvSpPr>
          <p:cNvPr id="2" name="矩形 1">
            <a:hlinkClick r:id="" action="ppaction://hlinkshowjump?jump=nextslide"/>
          </p:cNvPr>
          <p:cNvSpPr/>
          <p:nvPr/>
        </p:nvSpPr>
        <p:spPr>
          <a:xfrm>
            <a:off x="3823063" y="3971109"/>
            <a:ext cx="2403566" cy="1071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開始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46397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6000">
              <a:srgbClr val="3245CE"/>
            </a:gs>
            <a:gs pos="99000">
              <a:schemeClr val="accent5">
                <a:lumMod val="45000"/>
                <a:lumOff val="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18904" y="470262"/>
            <a:ext cx="8817431" cy="1854925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 smtClean="0"/>
              <a:t>pubq</a:t>
            </a:r>
            <a:r>
              <a:rPr lang="zh-TW" altLang="en-US" dirty="0" smtClean="0"/>
              <a:t>我喜歡哪把搶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387736" y="3148149"/>
            <a:ext cx="2272937" cy="1071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m416</a:t>
            </a:r>
            <a:endParaRPr lang="zh-TW" altLang="en-US" dirty="0"/>
          </a:p>
        </p:txBody>
      </p:sp>
      <p:sp>
        <p:nvSpPr>
          <p:cNvPr id="5" name="矩形 4">
            <a:hlinkClick r:id="" action="ppaction://hlinkshowjump?jump=nextslide"/>
          </p:cNvPr>
          <p:cNvSpPr/>
          <p:nvPr/>
        </p:nvSpPr>
        <p:spPr>
          <a:xfrm>
            <a:off x="3050179" y="3069772"/>
            <a:ext cx="2377440" cy="10711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dirty="0" smtClean="0"/>
              <a:t>98k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00673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爆炸 2 3"/>
          <p:cNvSpPr/>
          <p:nvPr/>
        </p:nvSpPr>
        <p:spPr>
          <a:xfrm>
            <a:off x="3135087" y="2743199"/>
            <a:ext cx="5499463" cy="239050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</a:t>
            </a:r>
            <a:r>
              <a:rPr lang="zh-TW" altLang="en-US" dirty="0" smtClean="0"/>
              <a:t>答錯了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7922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8200" y="-796834"/>
            <a:ext cx="10515600" cy="796834"/>
          </a:xfrm>
        </p:spPr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3" name="爆炸 2 2"/>
          <p:cNvSpPr/>
          <p:nvPr/>
        </p:nvSpPr>
        <p:spPr>
          <a:xfrm>
            <a:off x="3735977" y="3148149"/>
            <a:ext cx="2899954" cy="1476102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你答對了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96709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Words>47</Words>
  <Application>Microsoft Office PowerPoint</Application>
  <PresentationFormat>寬螢幕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請你猜一猜</vt:lpstr>
      <vt:lpstr>            pubq我喜歡哪把搶              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</dc:title>
  <dc:creator>Windows 使用者</dc:creator>
  <cp:lastModifiedBy>Windows 使用者</cp:lastModifiedBy>
  <cp:revision>12</cp:revision>
  <dcterms:created xsi:type="dcterms:W3CDTF">2022-10-24T06:47:10Z</dcterms:created>
  <dcterms:modified xsi:type="dcterms:W3CDTF">2022-11-07T07:02:19Z</dcterms:modified>
</cp:coreProperties>
</file>