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58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78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98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1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35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47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993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95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04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32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22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217">
              <a:srgbClr val="BED7EE"/>
            </a:gs>
            <a:gs pos="39440">
              <a:schemeClr val="accent1">
                <a:lumMod val="60000"/>
                <a:lumOff val="40000"/>
              </a:schemeClr>
            </a:gs>
            <a:gs pos="53229">
              <a:schemeClr val="accent1">
                <a:lumMod val="75000"/>
              </a:schemeClr>
            </a:gs>
            <a:gs pos="23828">
              <a:srgbClr val="E2EDF8"/>
            </a:gs>
            <a:gs pos="15607">
              <a:schemeClr val="accent1">
                <a:lumMod val="40000"/>
                <a:lumOff val="60000"/>
              </a:schemeClr>
            </a:gs>
            <a:gs pos="0">
              <a:schemeClr val="accent1">
                <a:lumMod val="20000"/>
                <a:lumOff val="80000"/>
              </a:schemeClr>
            </a:gs>
            <a:gs pos="74000">
              <a:schemeClr val="accent1">
                <a:lumMod val="5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3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143BB-D638-462F-8428-3B7E254A22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573EB-BE6C-4DFA-95AB-B396551F5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14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81891" y="391251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來猜一猜謎題</a:t>
            </a:r>
            <a:endParaRPr lang="zh-TW" altLang="en-US" dirty="0">
              <a:solidFill>
                <a:schemeClr val="bg2">
                  <a:lumMod val="10000"/>
                </a:schemeClr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95" y="2296579"/>
            <a:ext cx="3662342" cy="304160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55025">
            <a:off x="601925" y="1840907"/>
            <a:ext cx="1713412" cy="248061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941" y="2665646"/>
            <a:ext cx="506529" cy="48278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470" y="2806188"/>
            <a:ext cx="268534" cy="35528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92043" y="4808911"/>
            <a:ext cx="863618" cy="986466"/>
          </a:xfrm>
          <a:prstGeom prst="rect">
            <a:avLst/>
          </a:prstGeom>
        </p:spPr>
      </p:pic>
      <p:sp>
        <p:nvSpPr>
          <p:cNvPr id="9" name="矩形圖說文字 8">
            <a:hlinkClick r:id="" action="ppaction://hlinkshowjump?jump=nextslide"/>
          </p:cNvPr>
          <p:cNvSpPr/>
          <p:nvPr/>
        </p:nvSpPr>
        <p:spPr>
          <a:xfrm>
            <a:off x="6930235" y="4724380"/>
            <a:ext cx="3833560" cy="115552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/>
              <a:t>拉</a:t>
            </a:r>
            <a:r>
              <a:rPr lang="zh-TW" altLang="en-US" sz="8800" dirty="0" smtClean="0"/>
              <a:t>屎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15318861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31" y="352697"/>
            <a:ext cx="12729410" cy="1804736"/>
          </a:xfrm>
        </p:spPr>
        <p:txBody>
          <a:bodyPr/>
          <a:lstStyle/>
          <a:p>
            <a:r>
              <a:rPr lang="en-US" altLang="zh-TW" dirty="0" err="1" smtClean="0">
                <a:solidFill>
                  <a:schemeClr val="bg2">
                    <a:lumMod val="1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pubg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我喜歡哪把槍</a:t>
            </a:r>
            <a:endParaRPr lang="zh-TW" altLang="en-US" dirty="0">
              <a:solidFill>
                <a:schemeClr val="bg2">
                  <a:lumMod val="10000"/>
                </a:schemeClr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686" y="983876"/>
            <a:ext cx="706765" cy="211305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334" y="4127326"/>
            <a:ext cx="1653436" cy="273067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163" y="-277233"/>
            <a:ext cx="1853852" cy="3832964"/>
          </a:xfrm>
          <a:prstGeom prst="rect">
            <a:avLst/>
          </a:prstGeom>
        </p:spPr>
      </p:pic>
      <p:sp>
        <p:nvSpPr>
          <p:cNvPr id="9" name="矩形圖說文字 8">
            <a:hlinkClick r:id="" action="ppaction://hlinkshowjump?jump=nextslide"/>
          </p:cNvPr>
          <p:cNvSpPr/>
          <p:nvPr/>
        </p:nvSpPr>
        <p:spPr>
          <a:xfrm>
            <a:off x="1024450" y="4655280"/>
            <a:ext cx="3557452" cy="146306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信號槍</a:t>
            </a:r>
            <a:endParaRPr lang="zh-TW" altLang="en-US" sz="8800" dirty="0"/>
          </a:p>
        </p:txBody>
      </p:sp>
      <p:sp>
        <p:nvSpPr>
          <p:cNvPr id="10" name="矩形圖說文字 9"/>
          <p:cNvSpPr/>
          <p:nvPr/>
        </p:nvSpPr>
        <p:spPr>
          <a:xfrm>
            <a:off x="7437236" y="4655280"/>
            <a:ext cx="3757633" cy="166714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>
                <a:hlinkClick r:id="" action="ppaction://hlinkshowjump?jump=lastslide"/>
              </a:rPr>
              <a:t>m416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3020517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526" y="230604"/>
            <a:ext cx="6508347" cy="5147511"/>
          </a:xfrm>
          <a:prstGeom prst="rect">
            <a:avLst/>
          </a:prstGeom>
        </p:spPr>
      </p:pic>
      <p:sp>
        <p:nvSpPr>
          <p:cNvPr id="3" name="矩形圖說文字 2"/>
          <p:cNvSpPr/>
          <p:nvPr/>
        </p:nvSpPr>
        <p:spPr>
          <a:xfrm>
            <a:off x="709863" y="1215189"/>
            <a:ext cx="3477126" cy="2875547"/>
          </a:xfrm>
          <a:prstGeom prst="wedgeRect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答錯了哈哈哈哈哈哈哈哈哈哈哈</a:t>
            </a:r>
            <a:endParaRPr lang="zh-TW" altLang="en-US" sz="4800" dirty="0">
              <a:solidFill>
                <a:schemeClr val="accent4">
                  <a:lumMod val="40000"/>
                  <a:lumOff val="60000"/>
                </a:schemeClr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5" name="矩形圖說文字 4">
            <a:hlinkClick r:id="" action="ppaction://hlinkshowjump?jump=previousslide"/>
          </p:cNvPr>
          <p:cNvSpPr/>
          <p:nvPr/>
        </p:nvSpPr>
        <p:spPr>
          <a:xfrm>
            <a:off x="1240532" y="5051543"/>
            <a:ext cx="3683726" cy="135853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再來一次垃圾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45068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678" y="-156411"/>
            <a:ext cx="8218264" cy="6858000"/>
          </a:xfrm>
          <a:prstGeom prst="rect">
            <a:avLst/>
          </a:prstGeom>
        </p:spPr>
      </p:pic>
      <p:sp>
        <p:nvSpPr>
          <p:cNvPr id="3" name="矩形 2">
            <a:hlinkClick r:id="" action="ppaction://hlinkshowjump?jump=endshow"/>
          </p:cNvPr>
          <p:cNvSpPr/>
          <p:nvPr/>
        </p:nvSpPr>
        <p:spPr>
          <a:xfrm>
            <a:off x="192505" y="1407695"/>
            <a:ext cx="3743478" cy="399448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你又答錯了根本沒有答案哈哈哈哈哈哈哈</a:t>
            </a:r>
            <a:r>
              <a:rPr lang="zh-TW" altLang="en-US" sz="54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哈哈</a:t>
            </a:r>
            <a:endParaRPr lang="zh-TW" altLang="en-US" sz="5400" dirty="0">
              <a:solidFill>
                <a:schemeClr val="accent4">
                  <a:lumMod val="40000"/>
                  <a:lumOff val="60000"/>
                </a:schemeClr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136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39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文鼎中行書</vt:lpstr>
      <vt:lpstr>新細明體</vt:lpstr>
      <vt:lpstr>Arial</vt:lpstr>
      <vt:lpstr>Calibri</vt:lpstr>
      <vt:lpstr>Calibri Light</vt:lpstr>
      <vt:lpstr>Office 佈景主題</vt:lpstr>
      <vt:lpstr>來猜一猜謎題</vt:lpstr>
      <vt:lpstr>pubg我喜歡哪把槍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來猜一猜謎題</dc:title>
  <dc:creator>Windows 使用者</dc:creator>
  <cp:lastModifiedBy>Windows 使用者</cp:lastModifiedBy>
  <cp:revision>10</cp:revision>
  <dcterms:created xsi:type="dcterms:W3CDTF">2022-10-24T06:47:11Z</dcterms:created>
  <dcterms:modified xsi:type="dcterms:W3CDTF">2022-11-07T06:53:32Z</dcterms:modified>
</cp:coreProperties>
</file>