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DE03D9F1-AFDC-4690-B057-B4401119AD29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71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091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121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99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88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31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0758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5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33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419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72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rgbClr val="7030A0"/>
            </a:gs>
            <a:gs pos="89000">
              <a:srgbClr val="C00000"/>
            </a:gs>
            <a:gs pos="78000">
              <a:srgbClr val="FFC000"/>
            </a:gs>
            <a:gs pos="38000">
              <a:schemeClr val="accent1">
                <a:lumMod val="75000"/>
              </a:schemeClr>
            </a:gs>
            <a:gs pos="51000">
              <a:srgbClr val="92D050"/>
            </a:gs>
            <a:gs pos="26000">
              <a:srgbClr val="002060"/>
            </a:gs>
            <a:gs pos="65000">
              <a:schemeClr val="accent4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35189-23B1-40F6-B189-ECC2D5A161AB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64774-0D53-4859-B81D-67ADCB5425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18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56006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大家來猜謎</a:t>
            </a:r>
            <a:endParaRPr lang="zh-TW" altLang="en-US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11689">
            <a:off x="7491646" y="618159"/>
            <a:ext cx="4546948" cy="507304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6366" y="1443128"/>
            <a:ext cx="3672893" cy="4110595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5071349" y="4613972"/>
            <a:ext cx="3040683" cy="187950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開始</a:t>
            </a:r>
            <a:endParaRPr lang="zh-TW" altLang="en-US" sz="96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51631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鄭成功的媽媽叫甚麼名子</a:t>
            </a:r>
            <a:r>
              <a:rPr lang="en-US" altLang="zh-TW" sz="72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?</a:t>
            </a:r>
            <a:endParaRPr lang="zh-TW" altLang="en-US" sz="72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33" y="2463541"/>
            <a:ext cx="3166819" cy="328349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36450" flipH="1">
            <a:off x="8308856" y="1753218"/>
            <a:ext cx="2728815" cy="4167645"/>
          </a:xfrm>
          <a:prstGeom prst="rect">
            <a:avLst/>
          </a:prstGeom>
        </p:spPr>
      </p:pic>
      <p:sp>
        <p:nvSpPr>
          <p:cNvPr id="7" name="圓角矩形圖說文字 6"/>
          <p:cNvSpPr/>
          <p:nvPr/>
        </p:nvSpPr>
        <p:spPr>
          <a:xfrm>
            <a:off x="3319345" y="2721892"/>
            <a:ext cx="2379544" cy="1810920"/>
          </a:xfrm>
          <a:prstGeom prst="wedgeRoundRectCallout">
            <a:avLst>
              <a:gd name="adj1" fmla="val -101885"/>
              <a:gd name="adj2" fmla="val 363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3341116" y="2932343"/>
            <a:ext cx="25864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我是鄭成功的媽媽</a:t>
            </a:r>
            <a:endParaRPr lang="zh-TW" altLang="en-US" sz="44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6338448" y="3448488"/>
            <a:ext cx="1644178" cy="110011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鄭</a:t>
            </a:r>
            <a:r>
              <a:rPr lang="zh-TW" altLang="en-US" sz="32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媽媽</a:t>
            </a:r>
          </a:p>
        </p:txBody>
      </p:sp>
      <p:sp>
        <p:nvSpPr>
          <p:cNvPr id="10" name="圓角矩形 9"/>
          <p:cNvSpPr/>
          <p:nvPr/>
        </p:nvSpPr>
        <p:spPr>
          <a:xfrm>
            <a:off x="6338448" y="1761457"/>
            <a:ext cx="1644178" cy="110011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鄭失敗</a:t>
            </a:r>
            <a:endParaRPr lang="zh-TW" altLang="en-US" sz="32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6348549" y="5135519"/>
            <a:ext cx="1644178" cy="110011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鄭成功的媽媽</a:t>
            </a:r>
            <a:endParaRPr lang="zh-TW" altLang="en-US" sz="24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473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29" y="-386693"/>
            <a:ext cx="5258516" cy="5585712"/>
          </a:xfrm>
          <a:prstGeom prst="rect">
            <a:avLst/>
          </a:prstGeom>
        </p:spPr>
      </p:pic>
      <p:sp>
        <p:nvSpPr>
          <p:cNvPr id="5" name="爆炸 1 4"/>
          <p:cNvSpPr/>
          <p:nvPr/>
        </p:nvSpPr>
        <p:spPr>
          <a:xfrm>
            <a:off x="6347269" y="-564860"/>
            <a:ext cx="6053737" cy="6437739"/>
          </a:xfrm>
          <a:prstGeom prst="irregularSeal1">
            <a:avLst/>
          </a:prstGeom>
          <a:gradFill>
            <a:gsLst>
              <a:gs pos="12000">
                <a:srgbClr val="7030A0"/>
              </a:gs>
              <a:gs pos="84000">
                <a:srgbClr val="C00000"/>
              </a:gs>
              <a:gs pos="64000">
                <a:srgbClr val="FFC000"/>
              </a:gs>
              <a:gs pos="38000">
                <a:schemeClr val="accent1">
                  <a:lumMod val="75000"/>
                </a:schemeClr>
              </a:gs>
              <a:gs pos="51000">
                <a:srgbClr val="92D050"/>
              </a:gs>
              <a:gs pos="26000">
                <a:srgbClr val="002060"/>
              </a:gs>
            </a:gsLst>
            <a:lin ang="2700000" scaled="1"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7691263" y="1592181"/>
            <a:ext cx="29477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6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恭喜你，答錯了</a:t>
            </a:r>
            <a:endParaRPr lang="zh-TW" altLang="en-US" sz="66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5058289" y="5199019"/>
            <a:ext cx="3210500" cy="153517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在試一次</a:t>
            </a:r>
            <a:endParaRPr lang="zh-TW" altLang="en-US" sz="54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56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sndAc>
          <p:stSnd>
            <p:snd r:embed="rId2" name="bomb.wav"/>
          </p:stSnd>
        </p:sndAc>
      </p:transition>
    </mc:Choice>
    <mc:Fallback xmlns="">
      <p:transition spd="med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8284"/>
            <a:ext cx="8193505" cy="6773778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7146758" y="638937"/>
            <a:ext cx="5045242" cy="3152274"/>
          </a:xfrm>
          <a:prstGeom prst="wedgeRoundRectCallout">
            <a:avLst>
              <a:gd name="adj1" fmla="val -116209"/>
              <a:gd name="adj2" fmla="val 41420"/>
              <a:gd name="adj3" fmla="val 16667"/>
            </a:avLst>
          </a:prstGeom>
          <a:gradFill>
            <a:gsLst>
              <a:gs pos="12000">
                <a:srgbClr val="7030A0"/>
              </a:gs>
              <a:gs pos="87000">
                <a:srgbClr val="C00000"/>
              </a:gs>
              <a:gs pos="70000">
                <a:srgbClr val="FFC000"/>
              </a:gs>
              <a:gs pos="38000">
                <a:schemeClr val="accent1">
                  <a:lumMod val="75000"/>
                </a:schemeClr>
              </a:gs>
              <a:gs pos="51000">
                <a:srgbClr val="92D050"/>
              </a:gs>
              <a:gs pos="26000">
                <a:srgbClr val="002060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8442157" y="1524279"/>
            <a:ext cx="35011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答對了，你好棒</a:t>
            </a:r>
            <a:endParaRPr lang="zh-TW" altLang="en-US" sz="54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8644724" y="4538432"/>
            <a:ext cx="3096057" cy="204460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155217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sndAc>
          <p:stSnd>
            <p:snd r:embed="rId2" name="breeze.wav"/>
          </p:stSnd>
        </p:sndAc>
      </p:transition>
    </mc:Choice>
    <mc:Fallback xmlns="">
      <p:transition spd="med">
        <p:fade/>
        <p:sndAc>
          <p:stSnd>
            <p:snd r:embed="rId4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40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文鼎勘亭流</vt:lpstr>
      <vt:lpstr>新細明體</vt:lpstr>
      <vt:lpstr>Arial</vt:lpstr>
      <vt:lpstr>Calibri</vt:lpstr>
      <vt:lpstr>Calibri Light</vt:lpstr>
      <vt:lpstr>Office 佈景主題</vt:lpstr>
      <vt:lpstr>大家來猜謎</vt:lpstr>
      <vt:lpstr>鄭成功的媽媽叫甚麼名子?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8</cp:revision>
  <dcterms:created xsi:type="dcterms:W3CDTF">2022-10-24T06:47:01Z</dcterms:created>
  <dcterms:modified xsi:type="dcterms:W3CDTF">2022-10-31T07:08:52Z</dcterms:modified>
</cp:coreProperties>
</file>