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A6FD7F37-3140-42DA-B7F1-502D88D74A1F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2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52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67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40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69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90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06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8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48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81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62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8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92D050"/>
            </a:gs>
            <a:gs pos="79000">
              <a:srgbClr val="FFEF00"/>
            </a:gs>
            <a:gs pos="63000">
              <a:schemeClr val="accent1">
                <a:lumMod val="60000"/>
                <a:lumOff val="40000"/>
              </a:schemeClr>
            </a:gs>
            <a:gs pos="51000">
              <a:srgbClr val="7030A0"/>
            </a:gs>
            <a:gs pos="96000">
              <a:srgbClr val="FFFF00"/>
            </a:gs>
            <a:gs pos="21000">
              <a:srgbClr val="FF0000"/>
            </a:gs>
            <a:gs pos="0">
              <a:schemeClr val="accent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C191F-76BB-4DB4-8E6C-F1190555641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05751-AD22-4061-9D9B-A19A94202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75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435532" y="365124"/>
            <a:ext cx="4140925" cy="2260509"/>
          </a:xfrm>
        </p:spPr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299" y="91440"/>
            <a:ext cx="4934682" cy="6335486"/>
          </a:xfrm>
          <a:prstGeom prst="rect">
            <a:avLst/>
          </a:prstGeom>
        </p:spPr>
      </p:pic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3435532" y="3722914"/>
            <a:ext cx="2377440" cy="11887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81584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" y="117567"/>
            <a:ext cx="9313816" cy="1071154"/>
          </a:xfrm>
        </p:spPr>
        <p:txBody>
          <a:bodyPr/>
          <a:lstStyle/>
          <a:p>
            <a:r>
              <a:rPr lang="zh-TW" altLang="en-US" dirty="0" smtClean="0"/>
              <a:t>決勝時刻的電光火石皮膚是哪一把槍</a:t>
            </a:r>
            <a:r>
              <a:rPr lang="en-US" altLang="zh-TW" dirty="0"/>
              <a:t>?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901243"/>
            <a:ext cx="1625600" cy="3619531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2113844" y="1828800"/>
            <a:ext cx="4095045" cy="1808054"/>
          </a:xfrm>
          <a:prstGeom prst="wedgeRoundRectCallout">
            <a:avLst>
              <a:gd name="adj1" fmla="val -76501"/>
              <a:gd name="adj2" fmla="val 735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保證你</a:t>
            </a:r>
            <a:r>
              <a:rPr lang="zh-TW" altLang="en-US" sz="4800" dirty="0" smtClean="0"/>
              <a:t>不</a:t>
            </a:r>
            <a:r>
              <a:rPr lang="zh-TW" altLang="en-US" sz="4800" dirty="0" smtClean="0"/>
              <a:t>知</a:t>
            </a:r>
            <a:r>
              <a:rPr lang="zh-TW" altLang="en-US" sz="4800" dirty="0"/>
              <a:t>道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5" name="圓角矩形圖說文字 4">
            <a:hlinkClick r:id="" action="ppaction://hlinkshowjump?jump=nextslide"/>
          </p:cNvPr>
          <p:cNvSpPr/>
          <p:nvPr/>
        </p:nvSpPr>
        <p:spPr>
          <a:xfrm>
            <a:off x="6620931" y="4809099"/>
            <a:ext cx="2449690" cy="1332089"/>
          </a:xfrm>
          <a:prstGeom prst="wedgeRoundRectCallout">
            <a:avLst>
              <a:gd name="adj1" fmla="val -17146"/>
              <a:gd name="adj2" fmla="val 480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AK47</a:t>
            </a:r>
            <a:endParaRPr lang="zh-TW" altLang="en-US" sz="4400" dirty="0"/>
          </a:p>
        </p:txBody>
      </p:sp>
      <p:sp>
        <p:nvSpPr>
          <p:cNvPr id="7" name="圓角矩形圖說文字 6">
            <a:hlinkClick r:id="" action="ppaction://hlinkshowjump?jump=nextslide"/>
          </p:cNvPr>
          <p:cNvSpPr/>
          <p:nvPr/>
        </p:nvSpPr>
        <p:spPr>
          <a:xfrm>
            <a:off x="3500362" y="4809098"/>
            <a:ext cx="2449690" cy="1332089"/>
          </a:xfrm>
          <a:prstGeom prst="wedgeRoundRectCallout">
            <a:avLst>
              <a:gd name="adj1" fmla="val -17146"/>
              <a:gd name="adj2" fmla="val 480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M416</a:t>
            </a:r>
            <a:endParaRPr lang="zh-TW" altLang="en-US" sz="4800" dirty="0"/>
          </a:p>
        </p:txBody>
      </p:sp>
      <p:sp>
        <p:nvSpPr>
          <p:cNvPr id="8" name="圓角矩形圖說文字 7">
            <a:hlinkClick r:id="" action="ppaction://hlinkshowjump?jump=nextslide"/>
          </p:cNvPr>
          <p:cNvSpPr/>
          <p:nvPr/>
        </p:nvSpPr>
        <p:spPr>
          <a:xfrm>
            <a:off x="9493955" y="4809099"/>
            <a:ext cx="2449690" cy="1332089"/>
          </a:xfrm>
          <a:prstGeom prst="wedgeRoundRectCallout">
            <a:avLst>
              <a:gd name="adj1" fmla="val -17146"/>
              <a:gd name="adj2" fmla="val 480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P90</a:t>
            </a:r>
            <a:endParaRPr lang="zh-TW" altLang="en-US" sz="4800" dirty="0"/>
          </a:p>
        </p:txBody>
      </p:sp>
      <p:sp>
        <p:nvSpPr>
          <p:cNvPr id="9" name="圓角矩形圖說文字 8">
            <a:hlinkClick r:id="" action="ppaction://hlinkshowjump?jump=nextslide"/>
          </p:cNvPr>
          <p:cNvSpPr/>
          <p:nvPr/>
        </p:nvSpPr>
        <p:spPr>
          <a:xfrm>
            <a:off x="6620931" y="2558417"/>
            <a:ext cx="2449690" cy="1332089"/>
          </a:xfrm>
          <a:prstGeom prst="wedgeRoundRectCallout">
            <a:avLst>
              <a:gd name="adj1" fmla="val -17146"/>
              <a:gd name="adj2" fmla="val 480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M762</a:t>
            </a:r>
            <a:endParaRPr lang="zh-TW" altLang="en-US" sz="4800" dirty="0"/>
          </a:p>
        </p:txBody>
      </p:sp>
      <p:sp>
        <p:nvSpPr>
          <p:cNvPr id="10" name="圓角矩形圖說文字 9">
            <a:hlinkClick r:id="" action="ppaction://hlinkshowjump?jump=nextslide"/>
          </p:cNvPr>
          <p:cNvSpPr/>
          <p:nvPr/>
        </p:nvSpPr>
        <p:spPr>
          <a:xfrm>
            <a:off x="9493955" y="2558417"/>
            <a:ext cx="2449690" cy="1332089"/>
          </a:xfrm>
          <a:prstGeom prst="wedgeRoundRectCallout">
            <a:avLst>
              <a:gd name="adj1" fmla="val -17146"/>
              <a:gd name="adj2" fmla="val 480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M642</a:t>
            </a:r>
            <a:endParaRPr lang="zh-TW" altLang="en-US" sz="4800" dirty="0"/>
          </a:p>
        </p:txBody>
      </p:sp>
      <p:sp>
        <p:nvSpPr>
          <p:cNvPr id="11" name="流程圖: 程序 10">
            <a:hlinkClick r:id="" action="ppaction://hlinkshowjump?jump=nextslide"/>
          </p:cNvPr>
          <p:cNvSpPr/>
          <p:nvPr/>
        </p:nvSpPr>
        <p:spPr>
          <a:xfrm>
            <a:off x="9313817" y="899694"/>
            <a:ext cx="2564674" cy="1496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AP49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2901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35039" y="2485044"/>
            <a:ext cx="3699803" cy="2044753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93067" cy="3816635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3760036" y="0"/>
            <a:ext cx="8249807" cy="677610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5392529" y="2411200"/>
            <a:ext cx="4301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/>
              <a:t>恭喜你答錯</a:t>
            </a:r>
            <a:r>
              <a:rPr lang="zh-TW" altLang="en-US" sz="4800" dirty="0"/>
              <a:t>了</a:t>
            </a:r>
          </a:p>
        </p:txBody>
      </p:sp>
      <p:sp>
        <p:nvSpPr>
          <p:cNvPr id="5" name="爆炸 1 4"/>
          <p:cNvSpPr/>
          <p:nvPr/>
        </p:nvSpPr>
        <p:spPr>
          <a:xfrm>
            <a:off x="5930537" y="5414555"/>
            <a:ext cx="1031966" cy="4571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流程圖: 程序 6">
            <a:hlinkClick r:id="" action="ppaction://hlinkshowjump?jump=previousslide"/>
          </p:cNvPr>
          <p:cNvSpPr/>
          <p:nvPr/>
        </p:nvSpPr>
        <p:spPr>
          <a:xfrm>
            <a:off x="653143" y="4937760"/>
            <a:ext cx="3278777" cy="152835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再</a:t>
            </a:r>
            <a:r>
              <a:rPr lang="zh-TW" altLang="en-US" sz="4800" dirty="0" smtClean="0"/>
              <a:t>一次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96221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629" y="-285940"/>
            <a:ext cx="7489371" cy="621924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70878" y="2233749"/>
            <a:ext cx="5186978" cy="1750424"/>
          </a:xfrm>
        </p:spPr>
        <p:txBody>
          <a:bodyPr/>
          <a:lstStyle/>
          <a:p>
            <a:r>
              <a:rPr lang="zh-TW" altLang="en-US" dirty="0" smtClean="0"/>
              <a:t>答對了哈哈哈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14" y="348570"/>
            <a:ext cx="3924300" cy="4330700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firstslide"/>
          </p:cNvPr>
          <p:cNvSpPr/>
          <p:nvPr/>
        </p:nvSpPr>
        <p:spPr>
          <a:xfrm>
            <a:off x="2847703" y="5421086"/>
            <a:ext cx="3123175" cy="128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1602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36</Words>
  <Application>Microsoft Office PowerPoint</Application>
  <PresentationFormat>寬螢幕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決勝時刻的電光火石皮膚是哪一把槍?</vt:lpstr>
      <vt:lpstr>PowerPoint 簡報</vt:lpstr>
      <vt:lpstr>答對了哈哈哈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2022-10-24T06:47:40Z</dcterms:created>
  <dcterms:modified xsi:type="dcterms:W3CDTF">2022-11-07T07:10:11Z</dcterms:modified>
</cp:coreProperties>
</file>