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E3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997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66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53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27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08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53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35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11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59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7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446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66E3F0"/>
            </a:gs>
            <a:gs pos="0">
              <a:srgbClr val="00B0F0"/>
            </a:gs>
            <a:gs pos="100000">
              <a:srgbClr val="92D050">
                <a:lumMod val="10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26F94-3CE3-49ED-B4B3-7F1EED20C48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F107D-52FF-4245-A09D-5127594D9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097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>
                <a:solidFill>
                  <a:srgbClr val="FFC00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猜個小謎題</a:t>
            </a:r>
          </a:p>
        </p:txBody>
      </p:sp>
      <p:pic>
        <p:nvPicPr>
          <p:cNvPr id="5" name="圖片 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923" y="1128774"/>
            <a:ext cx="2906038" cy="5611660"/>
          </a:xfrm>
          <a:prstGeom prst="rect">
            <a:avLst/>
          </a:prstGeom>
        </p:spPr>
      </p:pic>
      <p:pic>
        <p:nvPicPr>
          <p:cNvPr id="6" name="圖片 5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47816" y="1246340"/>
            <a:ext cx="2906038" cy="5611660"/>
          </a:xfrm>
          <a:prstGeom prst="rect">
            <a:avLst/>
          </a:prstGeom>
        </p:spPr>
      </p:pic>
      <p:sp>
        <p:nvSpPr>
          <p:cNvPr id="10" name="流程圖: 接點 9">
            <a:hlinkClick r:id="" action="ppaction://hlinkshowjump?jump=nextslide"/>
          </p:cNvPr>
          <p:cNvSpPr/>
          <p:nvPr/>
        </p:nvSpPr>
        <p:spPr>
          <a:xfrm>
            <a:off x="5099309" y="4232366"/>
            <a:ext cx="2024743" cy="189411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開始</a:t>
            </a:r>
            <a:endParaRPr lang="zh-TW" altLang="en-US" sz="3200" dirty="0"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72707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133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>
                <a:solidFill>
                  <a:srgbClr val="FFC00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誰是史上最強的</a:t>
            </a:r>
            <a:r>
              <a:rPr lang="en-US" altLang="zh-TW" dirty="0">
                <a:solidFill>
                  <a:srgbClr val="FFC00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?</a:t>
            </a:r>
            <a:endParaRPr lang="zh-TW" altLang="en-US" dirty="0">
              <a:solidFill>
                <a:srgbClr val="FFC000"/>
              </a:solidFill>
              <a:latin typeface="文鼎標準楷體" panose="020B0609010101010101" pitchFamily="49" charset="-120"/>
              <a:ea typeface="文鼎標準楷體" panose="020B0609010101010101" pitchFamily="49" charset="-120"/>
            </a:endParaRPr>
          </a:p>
        </p:txBody>
      </p:sp>
      <p:sp>
        <p:nvSpPr>
          <p:cNvPr id="4" name="十二角星形 3">
            <a:hlinkClick r:id="" action="ppaction://hlinkshowjump?jump=lastslide"/>
          </p:cNvPr>
          <p:cNvSpPr/>
          <p:nvPr/>
        </p:nvSpPr>
        <p:spPr>
          <a:xfrm>
            <a:off x="8936082" y="228951"/>
            <a:ext cx="2810691" cy="2417264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1./.</a:t>
            </a:r>
            <a:endParaRPr lang="zh-TW" altLang="en-US" dirty="0"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  <p:sp>
        <p:nvSpPr>
          <p:cNvPr id="5" name="流程圖: 接點 4">
            <a:hlinkClick r:id="" action="ppaction://hlinkshowjump?jump=nextslide"/>
          </p:cNvPr>
          <p:cNvSpPr/>
          <p:nvPr/>
        </p:nvSpPr>
        <p:spPr>
          <a:xfrm>
            <a:off x="5236028" y="4476206"/>
            <a:ext cx="2024743" cy="189411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惡</a:t>
            </a:r>
            <a:r>
              <a:rPr lang="zh-TW" altLang="en-US" sz="3200" dirty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魔</a:t>
            </a:r>
          </a:p>
        </p:txBody>
      </p:sp>
      <p:sp>
        <p:nvSpPr>
          <p:cNvPr id="6" name="流程圖: 接點 5">
            <a:hlinkClick r:id="" action="ppaction://hlinkshowjump?jump=nextslide"/>
          </p:cNvPr>
          <p:cNvSpPr/>
          <p:nvPr/>
        </p:nvSpPr>
        <p:spPr>
          <a:xfrm>
            <a:off x="838200" y="4476206"/>
            <a:ext cx="2024743" cy="189411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神</a:t>
            </a:r>
          </a:p>
        </p:txBody>
      </p:sp>
      <p:sp>
        <p:nvSpPr>
          <p:cNvPr id="7" name="流程圖: 接點 6">
            <a:hlinkClick r:id="" action="ppaction://hlinkshowjump?jump=nextslide"/>
          </p:cNvPr>
          <p:cNvSpPr/>
          <p:nvPr/>
        </p:nvSpPr>
        <p:spPr>
          <a:xfrm>
            <a:off x="9329057" y="4476206"/>
            <a:ext cx="2024743" cy="189411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自</a:t>
            </a:r>
            <a:r>
              <a:rPr lang="zh-TW" altLang="en-US" sz="3200" dirty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己</a:t>
            </a:r>
          </a:p>
        </p:txBody>
      </p:sp>
      <p:sp>
        <p:nvSpPr>
          <p:cNvPr id="8" name="十二角星形 7">
            <a:hlinkClick r:id="" action="ppaction://hlinkshowjump?jump=endshow"/>
          </p:cNvPr>
          <p:cNvSpPr/>
          <p:nvPr/>
        </p:nvSpPr>
        <p:spPr>
          <a:xfrm>
            <a:off x="445227" y="215554"/>
            <a:ext cx="2810691" cy="2417264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1./.</a:t>
            </a:r>
            <a:endParaRPr lang="zh-TW" altLang="en-US" dirty="0"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1434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圖: 程序 3">
            <a:hlinkClick r:id="" action="ppaction://hlinkshowjump?jump=lastslide"/>
          </p:cNvPr>
          <p:cNvSpPr/>
          <p:nvPr/>
        </p:nvSpPr>
        <p:spPr>
          <a:xfrm>
            <a:off x="6231989" y="1645921"/>
            <a:ext cx="5472332" cy="33762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你死</a:t>
            </a:r>
            <a:r>
              <a:rPr lang="zh-TW" altLang="en-US" sz="4000" dirty="0">
                <a:solidFill>
                  <a:srgbClr val="FF000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了</a:t>
            </a:r>
            <a:r>
              <a:rPr lang="en-US" altLang="zh-TW" sz="4000" dirty="0" smtClean="0">
                <a:solidFill>
                  <a:srgbClr val="FF000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!</a:t>
            </a:r>
            <a:endParaRPr lang="zh-TW" altLang="en-US" sz="4000" dirty="0">
              <a:solidFill>
                <a:srgbClr val="FF0000"/>
              </a:solidFill>
              <a:latin typeface="文鼎標準楷體" panose="020B0609010101010101" pitchFamily="49" charset="-120"/>
              <a:ea typeface="文鼎標準楷體" panose="020B0609010101010101" pitchFamily="49" charset="-120"/>
            </a:endParaRPr>
          </a:p>
        </p:txBody>
      </p:sp>
      <p:sp>
        <p:nvSpPr>
          <p:cNvPr id="5" name="流程圖: 接點 4">
            <a:hlinkClick r:id="" action="ppaction://hlinkshowjump?jump=previousslide"/>
          </p:cNvPr>
          <p:cNvSpPr/>
          <p:nvPr/>
        </p:nvSpPr>
        <p:spPr>
          <a:xfrm>
            <a:off x="1768280" y="2386987"/>
            <a:ext cx="2024743" cy="189411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重</a:t>
            </a:r>
            <a:r>
              <a:rPr lang="zh-TW" altLang="en-US" sz="3200" dirty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生</a:t>
            </a:r>
          </a:p>
        </p:txBody>
      </p:sp>
    </p:spTree>
    <p:extLst>
      <p:ext uri="{BB962C8B-B14F-4D97-AF65-F5344CB8AC3E}">
        <p14:creationId xmlns:p14="http://schemas.microsoft.com/office/powerpoint/2010/main" val="3877295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雙波浪 1">
            <a:hlinkClick r:id="" action="ppaction://hlinkshowjump?jump=firstslide"/>
          </p:cNvPr>
          <p:cNvSpPr/>
          <p:nvPr/>
        </p:nvSpPr>
        <p:spPr>
          <a:xfrm>
            <a:off x="6419892" y="1995603"/>
            <a:ext cx="5275385" cy="2743200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FF0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你得到神的能力</a:t>
            </a:r>
            <a:r>
              <a:rPr lang="en-US" altLang="zh-TW" sz="4000" dirty="0">
                <a:solidFill>
                  <a:srgbClr val="FFFF0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!</a:t>
            </a:r>
            <a:endParaRPr lang="zh-TW" altLang="en-US" sz="4000" dirty="0">
              <a:solidFill>
                <a:srgbClr val="FFFF00"/>
              </a:solidFill>
              <a:latin typeface="文鼎標準楷體" panose="020B0609010101010101" pitchFamily="49" charset="-120"/>
              <a:ea typeface="文鼎標準楷體" panose="020B0609010101010101" pitchFamily="49" charset="-120"/>
            </a:endParaRPr>
          </a:p>
        </p:txBody>
      </p:sp>
      <p:sp>
        <p:nvSpPr>
          <p:cNvPr id="3" name="流程圖: 接點 2">
            <a:hlinkClick r:id="" action="ppaction://hlinkshowjump?jump=endshow"/>
          </p:cNvPr>
          <p:cNvSpPr/>
          <p:nvPr/>
        </p:nvSpPr>
        <p:spPr>
          <a:xfrm>
            <a:off x="1755217" y="2420146"/>
            <a:ext cx="2024743" cy="189411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厲害</a:t>
            </a:r>
          </a:p>
        </p:txBody>
      </p:sp>
    </p:spTree>
    <p:extLst>
      <p:ext uri="{BB962C8B-B14F-4D97-AF65-F5344CB8AC3E}">
        <p14:creationId xmlns:p14="http://schemas.microsoft.com/office/powerpoint/2010/main" val="4243388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89</TotalTime>
  <Words>33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文鼎細標準楷體</vt:lpstr>
      <vt:lpstr>文鼎標準楷體</vt:lpstr>
      <vt:lpstr>新細明體</vt:lpstr>
      <vt:lpstr>Arial</vt:lpstr>
      <vt:lpstr>Calibri</vt:lpstr>
      <vt:lpstr>Calibri Light</vt:lpstr>
      <vt:lpstr>Office 佈景主題</vt:lpstr>
      <vt:lpstr>猜個小謎題</vt:lpstr>
      <vt:lpstr>誰是史上最強的?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猜個小謎題-n-</dc:title>
  <dc:creator>Windows 使用者</dc:creator>
  <cp:lastModifiedBy>Windows 使用者</cp:lastModifiedBy>
  <cp:revision>13</cp:revision>
  <dcterms:created xsi:type="dcterms:W3CDTF">2022-10-24T06:46:59Z</dcterms:created>
  <dcterms:modified xsi:type="dcterms:W3CDTF">2022-11-07T07:10:02Z</dcterms:modified>
</cp:coreProperties>
</file>