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50" autoAdjust="0"/>
    <p:restoredTop sz="93834" autoAdjust="0"/>
  </p:normalViewPr>
  <p:slideViewPr>
    <p:cSldViewPr>
      <p:cViewPr varScale="1">
        <p:scale>
          <a:sx n="73" d="100"/>
          <a:sy n="73" d="100"/>
        </p:scale>
        <p:origin x="126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10/17/2022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2022/10/17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EC2F-0D45-45D3-BC09-D0090F5BC956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97A75-0844-4A63-A088-0F7D368041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249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低碳生活我最行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我是環保小尖兵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140968"/>
            <a:ext cx="7056784" cy="3512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4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低碳生活的重要性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buClr>
                <a:srgbClr val="0070C0"/>
              </a:buClr>
              <a:buFont typeface="Wingdings" panose="05000000000000000000" pitchFamily="2" charset="2"/>
              <a:buChar char="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大量二氧化碳導致氣溫上升，讓地球發燒</a:t>
            </a:r>
          </a:p>
          <a:p>
            <a:pPr lvl="2"/>
            <a:r>
              <a:rPr lang="zh-TW" altLang="en-US" sz="2800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唯地球</a:t>
            </a:r>
            <a:r>
              <a:rPr lang="zh-TW" altLang="en-US" sz="2800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降溫，帶來健康的環境</a:t>
            </a:r>
            <a:endParaRPr lang="zh-TW" altLang="en-US" sz="2800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336" y="3140968"/>
            <a:ext cx="7920864" cy="3452969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1331640" y="2599401"/>
            <a:ext cx="109296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kern="100" dirty="0">
                <a:latin typeface="Calibri" panose="020F0502020204030204" pitchFamily="34" charset="0"/>
              </a:rPr>
              <a:t>有實行低碳生活，減少二氧化碳排放，才能為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879878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低碳飲食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選用國產及當季的食物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選購有合格標章的農產品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自備餐具及保溫杯、水壺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307" y="3501008"/>
            <a:ext cx="3742164" cy="30960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870076" y="3657477"/>
            <a:ext cx="2950463" cy="2783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6275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低碳用電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隨手關燈、拔掉不需使用的插頭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選購貼有省電標章的產品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冷氣溫度控制在</a:t>
            </a:r>
            <a:r>
              <a:rPr lang="en-US" altLang="zh-TW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26~28</a:t>
            </a:r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℃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918" y="3477471"/>
            <a:ext cx="3431465" cy="28440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855" y="3066163"/>
            <a:ext cx="3642345" cy="30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1182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低碳旅行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住宿旅館時，自備盥洗用品，續住不更換床單、毛巾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優先選擇有認證的環保旅店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580" y="3080686"/>
            <a:ext cx="6148040" cy="30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387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低碳交通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多走路或搭乘大眾運輸工具</a:t>
            </a:r>
          </a:p>
          <a:p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租借</a:t>
            </a:r>
            <a:r>
              <a:rPr lang="en-US" altLang="zh-TW" b="0" i="0" u="none" strike="noStrike" kern="100" baseline="0" dirty="0" err="1" smtClean="0">
                <a:latin typeface="Calibri" panose="020F0502020204030204" pitchFamily="34" charset="0"/>
                <a:ea typeface="新細明體" panose="02020500000000000000" pitchFamily="18" charset="-120"/>
              </a:rPr>
              <a:t>YouBike</a:t>
            </a: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 微笑單車，健康又環保</a:t>
            </a:r>
          </a:p>
          <a:p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停車熄火，減少空氣污染，節省油耗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501008"/>
            <a:ext cx="6481529" cy="34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659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2019n" id="{5D50326E-7553-422F-9DE3-0ADB4E56EDC3}" vid="{E42CD816-52EF-466F-A3FF-62FAFBD8762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ch4波形範本</Template>
  <TotalTime>0</TotalTime>
  <Words>148</Words>
  <Application>Microsoft Office PowerPoint</Application>
  <PresentationFormat>如螢幕大小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Georgia</vt:lpstr>
      <vt:lpstr>Times New Roman</vt:lpstr>
      <vt:lpstr>Wingdings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2022-10-03T07:03:56Z</dcterms:created>
  <dcterms:modified xsi:type="dcterms:W3CDTF">2022-10-17T07:11:51Z</dcterms:modified>
</cp:coreProperties>
</file>