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34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10/17/2022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2022/10/17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A017-BFBE-42A3-AC3A-C287CF93A488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20518-B3A1-4F5F-A539-4A35C9D4BD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3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685800" indent="-685800">
              <a:buFont typeface="Wingdings" panose="05000000000000000000" pitchFamily="2" charset="2"/>
              <a:buChar char=""/>
            </a:pPr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 rot="21271233">
            <a:off x="2590800" y="2636912"/>
            <a:ext cx="6085656" cy="1368152"/>
          </a:xfrm>
        </p:spPr>
        <p:txBody>
          <a:bodyPr/>
          <a:lstStyle/>
          <a:p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5792">
            <a:off x="2271023" y="3407658"/>
            <a:ext cx="3563738" cy="177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318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501008"/>
            <a:ext cx="4406308" cy="219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152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856649"/>
            <a:ext cx="1761748" cy="188671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598" y="2700526"/>
            <a:ext cx="1828804" cy="145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828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whoosh.wav"/>
          </p:stSnd>
        </p:sndAc>
      </p:transition>
    </mc:Choice>
    <mc:Fallback>
      <p:transition spd="slow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4584" y="3212976"/>
            <a:ext cx="1828804" cy="145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226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  <p:sndAc>
          <p:stSnd>
            <p:snd r:embed="rId2" name="cashreg.wav"/>
          </p:stSnd>
        </p:sndAc>
      </p:transition>
    </mc:Choice>
    <mc:Fallback>
      <p:transition spd="slow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068960"/>
            <a:ext cx="4678690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541502"/>
      </p:ext>
    </p:extLst>
  </p:cSld>
  <p:clrMapOvr>
    <a:masterClrMapping/>
  </p:clrMapOvr>
  <p:transition spd="slow"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980048"/>
            <a:ext cx="4678690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625262"/>
      </p:ext>
    </p:extLst>
  </p:cSld>
  <p:clrMapOvr>
    <a:masterClrMapping/>
  </p:clrMapOvr>
  <p:transition spd="slow">
    <p:wipe dir="d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2019n" id="{5D50326E-7553-422F-9DE3-0ADB4E56EDC3}" vid="{E42CD816-52EF-466F-A3FF-62FAFBD876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ch4波形範本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Georgia</vt:lpstr>
      <vt:lpstr>Times New Roman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2022-10-03T07:04:02Z</dcterms:created>
  <dcterms:modified xsi:type="dcterms:W3CDTF">2022-10-17T07:12:04Z</dcterms:modified>
</cp:coreProperties>
</file>