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33" autoAdjust="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10/17/2022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2022/10/17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071658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9144000" cy="6856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556793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2636912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089-DFDE-4352-A691-C6C006497C6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4E79-CC82-47BB-9EA1-E863FFD8F0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30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9144000" cy="12840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1"/>
            <a:ext cx="9071659" cy="685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1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2022/10/17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i="0" u="none" strike="noStrike" kern="100" cap="none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 pitchFamily="34" charset="0"/>
                <a:ea typeface="新細明體" panose="02020500000000000000" pitchFamily="18" charset="-120"/>
              </a:rPr>
              <a:t>低碳生活我最行</a:t>
            </a:r>
            <a:endParaRPr lang="zh-TW" altLang="en-US" i="0" u="none" strike="noStrike" kern="100" cap="none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0" i="0" u="none" strike="noStrike" kern="100" baseline="0" dirty="0" smtClean="0">
                <a:latin typeface="Calibri" panose="020F0502020204030204" pitchFamily="34" charset="0"/>
                <a:ea typeface="新細明體" panose="02020500000000000000" pitchFamily="18" charset="-120"/>
              </a:rPr>
              <a:t>我是環保小尖兵</a:t>
            </a:r>
            <a:endParaRPr lang="zh-TW" altLang="en-US" b="0" i="0" u="none" strike="noStrike" kern="100" baseline="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6912768" cy="34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9141"/>
      </p:ext>
    </p:extLst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i="0" u="none" strike="noStrike" kern="100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 pitchFamily="34" charset="0"/>
                <a:ea typeface="新細明體" panose="02020500000000000000" pitchFamily="18" charset="-120"/>
              </a:rPr>
              <a:t>低碳生活的重要性</a:t>
            </a:r>
            <a:endParaRPr lang="zh-TW" altLang="en-US" i="0" u="none" strike="noStrike" kern="10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大量二氧化碳導致氣溫上升，讓地球發燒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唯有實行低碳生活，減少二氧化碳排放，才能為地球降溫，帶來健康的環境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8" y="2996952"/>
            <a:ext cx="7416824" cy="36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4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i="0" u="none" strike="noStrike" kern="100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 pitchFamily="34" charset="0"/>
                <a:ea typeface="新細明體" panose="02020500000000000000" pitchFamily="18" charset="-120"/>
              </a:rPr>
              <a:t>低碳飲食</a:t>
            </a:r>
            <a:endParaRPr lang="zh-TW" altLang="en-US" i="0" u="none" strike="noStrike" kern="10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選用國產及當季的食物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選購有合格標章的農產品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自備餐具及保溫杯、水壺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62469"/>
            <a:ext cx="4790491" cy="38164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66428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8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i="0" u="none" strike="noStrike" kern="100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 pitchFamily="34" charset="0"/>
                <a:ea typeface="新細明體" panose="02020500000000000000" pitchFamily="18" charset="-120"/>
              </a:rPr>
              <a:t>低碳用電</a:t>
            </a:r>
            <a:endParaRPr lang="zh-TW" altLang="en-US" i="0" u="none" strike="noStrike" kern="10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隨手關燈、拔掉不需使用的插頭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選購貼有省電標章的產品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冷氣溫度控制在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26~28</a:t>
            </a: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3275856" cy="35082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1" y="2630958"/>
            <a:ext cx="5008954" cy="4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i="0" u="none" strike="noStrike" kern="100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 pitchFamily="34" charset="0"/>
                <a:ea typeface="新細明體" panose="02020500000000000000" pitchFamily="18" charset="-120"/>
              </a:rPr>
              <a:t>低碳旅行</a:t>
            </a:r>
            <a:endParaRPr lang="zh-TW" altLang="en-US" i="0" u="none" strike="noStrike" kern="10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anose="05030102010509060703" pitchFamily="18" charset="2"/>
              <a:buChar char=""/>
            </a:pPr>
            <a:r>
              <a:rPr lang="zh-TW" altLang="en-US" b="0" i="0" u="none" strike="noStrike" kern="100" baseline="0" dirty="0" smtClean="0">
                <a:latin typeface="Calibri" panose="020F0502020204030204" pitchFamily="34" charset="0"/>
                <a:ea typeface="新細明體" panose="02020500000000000000" pitchFamily="18" charset="-120"/>
              </a:rPr>
              <a:t>住宿旅館時，自備盥洗用品，續住不更換床單、毛巾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b="0" i="0" u="none" strike="noStrike" kern="100" baseline="0" dirty="0" smtClean="0">
                <a:latin typeface="Calibri" panose="020F0502020204030204" pitchFamily="34" charset="0"/>
                <a:ea typeface="新細明體" panose="02020500000000000000" pitchFamily="18" charset="-120"/>
              </a:rPr>
              <a:t>優先選擇有認證的環保旅店</a:t>
            </a:r>
            <a:endParaRPr lang="zh-TW" altLang="en-US" b="0" i="0" u="none" strike="noStrike" kern="100" baseline="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81724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5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i="0" u="none" strike="noStrike" kern="100" baseline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 pitchFamily="34" charset="0"/>
                <a:ea typeface="新細明體" panose="02020500000000000000" pitchFamily="18" charset="-120"/>
              </a:rPr>
              <a:t>低碳交通</a:t>
            </a:r>
            <a:endParaRPr lang="zh-TW" altLang="en-US" i="0" u="none" strike="noStrike" kern="10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多走路或搭乘大眾運輸工具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租借</a:t>
            </a:r>
            <a:r>
              <a:rPr lang="en-US" altLang="zh-TW" kern="100" dirty="0" err="1">
                <a:latin typeface="Calibri" panose="020F0502020204030204" pitchFamily="34" charset="0"/>
                <a:ea typeface="新細明體" panose="02020500000000000000" pitchFamily="18" charset="-120"/>
              </a:rPr>
              <a:t>YouBike</a:t>
            </a: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 微笑單車，健康又環保</a:t>
            </a:r>
          </a:p>
          <a:p>
            <a:pPr>
              <a:buFont typeface="Webdings" panose="05030102010509060703" pitchFamily="18" charset="2"/>
              <a:buChar char=""/>
            </a:pP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</a:rPr>
              <a:t>停車熄火，減少空氣污染，節省</a:t>
            </a:r>
            <a:r>
              <a:rPr lang="zh-TW" altLang="en-US" b="0" i="0" u="none" strike="noStrike" kern="100" baseline="0" dirty="0" smtClean="0">
                <a:latin typeface="Calibri" panose="020F0502020204030204" pitchFamily="34" charset="0"/>
                <a:ea typeface="新細明體" panose="02020500000000000000" pitchFamily="18" charset="-120"/>
              </a:rPr>
              <a:t>油耗</a:t>
            </a:r>
            <a:endParaRPr lang="zh-TW" altLang="en-US" b="0" i="0" u="none" strike="noStrike" kern="100" baseline="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30659"/>
            <a:ext cx="7488832" cy="37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4波形範本2019n" id="{5D50326E-7553-422F-9DE3-0ADB4E56EDC3}" vid="{E42CD816-52EF-466F-A3FF-62FAFBD876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ch4波形範本</Template>
  <TotalTime>0</TotalTime>
  <Words>147</Words>
  <Application>Microsoft Office PowerPoint</Application>
  <PresentationFormat>如螢幕大小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Georgia</vt:lpstr>
      <vt:lpstr>Times New Roman</vt:lpstr>
      <vt:lpstr>Webdings</vt:lpstr>
      <vt:lpstr>訓練</vt:lpstr>
      <vt:lpstr>低碳生活我最行</vt:lpstr>
      <vt:lpstr>低碳生活的重要性</vt:lpstr>
      <vt:lpstr>低碳飲食</vt:lpstr>
      <vt:lpstr>低碳用電</vt:lpstr>
      <vt:lpstr>低碳旅行</vt:lpstr>
      <vt:lpstr>低碳交通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2022-10-03T07:01:29Z</dcterms:created>
  <dcterms:modified xsi:type="dcterms:W3CDTF">2022-10-17T07:11:07Z</dcterms:modified>
</cp:coreProperties>
</file>