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8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3834" autoAdjust="0"/>
  </p:normalViewPr>
  <p:slideViewPr>
    <p:cSldViewPr>
      <p:cViewPr varScale="1">
        <p:scale>
          <a:sx n="73" d="100"/>
          <a:sy n="73" d="100"/>
        </p:scale>
        <p:origin x="132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10/17/2022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2022/10/17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071658" cy="6858000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79"/>
            <a:ext cx="9144000" cy="685644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90800" y="1556793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590800" y="2636912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33B84-04B8-447D-9044-843411A8D06E}" type="datetimeFigureOut">
              <a:rPr lang="zh-TW" altLang="en-US" smtClean="0"/>
              <a:t>2022/10/17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229D4-8609-48C1-A011-6BBCC8A1D2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3393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內容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69632"/>
            <a:ext cx="8077200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62000" y="1596413"/>
            <a:ext cx="8077200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  <p:pic>
        <p:nvPicPr>
          <p:cNvPr id="3" name="圖片 2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4"/>
            <a:ext cx="9144000" cy="1284025"/>
          </a:xfrm>
          <a:prstGeom prst="rect">
            <a:avLst/>
          </a:prstGeom>
        </p:spPr>
      </p:pic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1"/>
            <a:ext cx="9071659" cy="6858000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 userDrawn="1"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661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3.xml"/><Relationship Id="rId4" Type="http://schemas.openxmlformats.org/officeDocument/2006/relationships/audio" Target="../media/audio2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3.xml"/><Relationship Id="rId5" Type="http://schemas.openxmlformats.org/officeDocument/2006/relationships/audio" Target="../media/audio3.wav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3.xml"/><Relationship Id="rId5" Type="http://schemas.openxmlformats.org/officeDocument/2006/relationships/audio" Target="../media/audio4.wav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3.xml"/><Relationship Id="rId4" Type="http://schemas.openxmlformats.org/officeDocument/2006/relationships/audio" Target="../media/audio5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b="1" i="0" u="none" strike="noStrike" kern="100" baseline="0" dirty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低碳生活我最行</a:t>
            </a:r>
            <a:endParaRPr lang="zh-TW" altLang="en-US" b="1" i="0" u="none" strike="noStrike" kern="100" baseline="0" dirty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我是環保小尖兵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598" y="3140968"/>
            <a:ext cx="4678690" cy="36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4345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  <p:sndAc>
          <p:stSnd>
            <p:snd r:embed="rId2" name="applause.wav"/>
          </p:stSnd>
        </p:sndAc>
      </p:transition>
    </mc:Choice>
    <mc:Fallback xmlns="">
      <p:transition spd="slow">
        <p:fade/>
        <p:sndAc>
          <p:stSnd>
            <p:snd r:embed="rId4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dirty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低碳生活的重要性</a:t>
            </a:r>
            <a:endParaRPr lang="zh-TW" altLang="en-US" b="1" i="0" u="none" strike="noStrike" kern="100" baseline="0" dirty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"/>
            </a:pP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大量二氧化碳導致氣溫上升，讓地球發燒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"/>
            </a:pP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唯有實行低碳生活，減少二氧化碳排放，才能為地球降溫，帶來健康的環境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3212976"/>
            <a:ext cx="4678690" cy="3489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8486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  <p:sndAc>
          <p:stSnd>
            <p:snd r:embed="rId2" name="camera.wav"/>
          </p:stSnd>
        </p:sndAc>
      </p:transition>
    </mc:Choice>
    <mc:Fallback xmlns="">
      <p:transition spd="slow">
        <p:fade/>
        <p:sndAc>
          <p:stSnd>
            <p:snd r:embed="rId4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62000" y="332656"/>
            <a:ext cx="8077200" cy="1143000"/>
          </a:xfrm>
        </p:spPr>
        <p:txBody>
          <a:bodyPr>
            <a:normAutofit/>
          </a:bodyPr>
          <a:lstStyle/>
          <a:p>
            <a:r>
              <a:rPr lang="zh-TW" altLang="en-US" sz="4800" b="1" i="0" u="none" strike="noStrike" kern="100" baseline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低碳飲食</a:t>
            </a:r>
            <a:endParaRPr lang="zh-TW" altLang="en-US" sz="4800" b="1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Webdings" panose="05030102010509060703" pitchFamily="18" charset="2"/>
              <a:buChar char=""/>
            </a:pP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選用國產及當季的食物</a:t>
            </a:r>
          </a:p>
          <a:p>
            <a:pPr>
              <a:buFont typeface="Webdings" panose="05030102010509060703" pitchFamily="18" charset="2"/>
              <a:buChar char=""/>
            </a:pP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選購有合格標章的農產品</a:t>
            </a:r>
          </a:p>
          <a:p>
            <a:pPr>
              <a:buFont typeface="Webdings" panose="05030102010509060703" pitchFamily="18" charset="2"/>
              <a:buChar char=""/>
            </a:pP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自備餐具及保溫杯、水壺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3732570"/>
            <a:ext cx="3168352" cy="3096343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6630" y="2411334"/>
            <a:ext cx="4025809" cy="4066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4665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  <p:sndAc>
          <p:stSnd>
            <p:snd r:embed="rId2" name="breeze.wav"/>
          </p:stSnd>
        </p:sndAc>
      </p:transition>
    </mc:Choice>
    <mc:Fallback xmlns="">
      <p:transition spd="slow">
        <p:fade/>
        <p:sndAc>
          <p:stSnd>
            <p:snd r:embed="rId5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i="0" u="none" strike="noStrike" kern="100" baseline="0" dirty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低碳用電</a:t>
            </a:r>
            <a:endParaRPr lang="zh-TW" altLang="en-US" sz="4800" b="1" i="0" u="none" strike="noStrike" kern="100" baseline="0" dirty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隨手關燈、拔掉不需使用的插頭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選購貼有省電標章的產品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冷氣溫度控制在</a:t>
            </a:r>
            <a:r>
              <a:rPr lang="en-US" altLang="zh-TW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26~28</a:t>
            </a: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℃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9489" y="3330203"/>
            <a:ext cx="3250786" cy="3527797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3158460"/>
            <a:ext cx="3296174" cy="2952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914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  <p:sndAc>
          <p:stSnd>
            <p:snd r:embed="rId2" name="wind.wav"/>
          </p:stSnd>
        </p:sndAc>
      </p:transition>
    </mc:Choice>
    <mc:Fallback xmlns="">
      <p:transition spd="slow">
        <p:fade/>
        <p:sndAc>
          <p:stSnd>
            <p:snd r:embed="rId5" name="wind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i="0" u="none" strike="noStrike" kern="100" baseline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低碳旅行</a:t>
            </a:r>
            <a:endParaRPr lang="zh-TW" altLang="en-US" sz="4800" b="1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Clr>
                <a:schemeClr val="accent3">
                  <a:lumMod val="50000"/>
                </a:schemeClr>
              </a:buClr>
              <a:buFont typeface="Wingdings 2" panose="05020102010507070707" pitchFamily="18" charset="2"/>
              <a:buChar char=""/>
            </a:pP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住宿旅館時，自備盥洗用品，續住不更換床單、毛巾</a:t>
            </a:r>
          </a:p>
          <a:p>
            <a:pPr>
              <a:buClr>
                <a:schemeClr val="accent3">
                  <a:lumMod val="50000"/>
                </a:schemeClr>
              </a:buClr>
              <a:buFont typeface="Wingdings 2" panose="05020102010507070707" pitchFamily="18" charset="2"/>
              <a:buChar char=""/>
            </a:pP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優先選擇有認證的環保旅店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3356992"/>
            <a:ext cx="5341168" cy="3240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75828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  <p:sndAc>
          <p:stSnd>
            <p:snd r:embed="rId2" name="whoosh.wav"/>
          </p:stSnd>
        </p:sndAc>
      </p:transition>
    </mc:Choice>
    <mc:Fallback xmlns="">
      <p:transition spd="slow">
        <p:fade/>
        <p:sndAc>
          <p:stSnd>
            <p:snd r:embed="rId4" name="whoo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dirty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低碳交通</a:t>
            </a:r>
            <a:endParaRPr lang="zh-TW" altLang="en-US" b="1" i="0" u="none" strike="noStrike" kern="100" baseline="0" dirty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p"/>
            </a:pP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多走路或搭乘大眾運輸工具</a:t>
            </a:r>
          </a:p>
          <a:p>
            <a:pPr>
              <a:buFont typeface="Wingdings" panose="05000000000000000000" pitchFamily="2" charset="2"/>
              <a:buChar char="p"/>
            </a:pP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租借</a:t>
            </a:r>
            <a:r>
              <a:rPr lang="en-US" altLang="zh-TW" kern="100" dirty="0" err="1">
                <a:latin typeface="Calibri" panose="020F0502020204030204" pitchFamily="34" charset="0"/>
                <a:ea typeface="新細明體" panose="02020500000000000000" pitchFamily="18" charset="-120"/>
              </a:rPr>
              <a:t>YouBike</a:t>
            </a: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 微笑單車，健康又環保</a:t>
            </a:r>
          </a:p>
          <a:p>
            <a:pPr>
              <a:buFont typeface="Wingdings" panose="05000000000000000000" pitchFamily="2" charset="2"/>
              <a:buChar char="p"/>
            </a:pP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停車熄火，減少空氣污染，節省油耗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3501008"/>
            <a:ext cx="5688632" cy="306482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892360550"/>
      </p:ext>
    </p:extLst>
  </p:cSld>
  <p:clrMapOvr>
    <a:masterClrMapping/>
  </p:clrMapOvr>
  <p:transition spd="slow">
    <p:wipe dir="d"/>
    <p:sndAc>
      <p:stSnd>
        <p:snd r:embed="rId2" name="coin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4波形範本2019n" id="{5D50326E-7553-422F-9DE3-0ADB4E56EDC3}" vid="{E42CD816-52EF-466F-A3FF-62FAFBD8762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ch4波形範本</Template>
  <TotalTime>0</TotalTime>
  <Words>147</Words>
  <Application>Microsoft Office PowerPoint</Application>
  <PresentationFormat>如螢幕大小 (4:3)</PresentationFormat>
  <Paragraphs>20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6" baseType="lpstr">
      <vt:lpstr>新細明體</vt:lpstr>
      <vt:lpstr>Arial</vt:lpstr>
      <vt:lpstr>Calibri</vt:lpstr>
      <vt:lpstr>Calibri Light</vt:lpstr>
      <vt:lpstr>Georgia</vt:lpstr>
      <vt:lpstr>Times New Roman</vt:lpstr>
      <vt:lpstr>Webdings</vt:lpstr>
      <vt:lpstr>Wingdings</vt:lpstr>
      <vt:lpstr>Wingdings 2</vt:lpstr>
      <vt:lpstr>訓練</vt:lpstr>
      <vt:lpstr>低碳生活我最行</vt:lpstr>
      <vt:lpstr>低碳生活的重要性</vt:lpstr>
      <vt:lpstr>低碳飲食</vt:lpstr>
      <vt:lpstr>低碳用電</vt:lpstr>
      <vt:lpstr>低碳旅行</vt:lpstr>
      <vt:lpstr>低碳交通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2022-10-03T07:01:05Z</dcterms:created>
  <dcterms:modified xsi:type="dcterms:W3CDTF">2022-10-17T07:10:58Z</dcterms:modified>
</cp:coreProperties>
</file>