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7B7F-57D0-4C03-88A1-E07CA6168A46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26D03-1D5C-4431-AE43-0EFDDA39F7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363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37596" y="0"/>
            <a:ext cx="6880723" cy="1278747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361912" y="1278747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007" y="1970895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1968" y="476685"/>
            <a:ext cx="1680707" cy="103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55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2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378" y="2944979"/>
            <a:ext cx="5098718" cy="269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37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741" y="2794270"/>
            <a:ext cx="7211322" cy="372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2022-10-03T06:58:13Z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