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2851-434C-4A24-B4E5-2B6A2E5947A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7F6D-B6D9-4C53-AEF0-7CA3BD7F3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44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67548" y="0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656405" y="2384597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4000" dirty="0">
                <a:solidFill>
                  <a:srgbClr val="92D050"/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262" y="2518984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3396">
            <a:off x="8590053" y="1592912"/>
            <a:ext cx="930020" cy="57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2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6783" y="2394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354" y="1472837"/>
            <a:ext cx="9148136" cy="4157254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92D050"/>
                </a:solidFill>
              </a:rPr>
              <a:t>2</a:t>
            </a:r>
            <a:r>
              <a:rPr lang="zh-TW" altLang="en-US" sz="2800" dirty="0">
                <a:solidFill>
                  <a:srgbClr val="92D050"/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使用</a:t>
            </a:r>
            <a:r>
              <a:rPr lang="en-US" altLang="zh-TW" sz="2800" dirty="0">
                <a:solidFill>
                  <a:srgbClr val="92D050"/>
                </a:solidFill>
              </a:rPr>
              <a:t>30</a:t>
            </a:r>
            <a:r>
              <a:rPr lang="zh-TW" altLang="en-US" sz="2800" dirty="0">
                <a:solidFill>
                  <a:srgbClr val="92D050"/>
                </a:solidFill>
              </a:rPr>
              <a:t>分鐘，休息</a:t>
            </a:r>
            <a:r>
              <a:rPr lang="en-US" altLang="zh-TW" sz="2800" dirty="0">
                <a:solidFill>
                  <a:srgbClr val="92D050"/>
                </a:solidFill>
              </a:rPr>
              <a:t>10</a:t>
            </a:r>
            <a:r>
              <a:rPr lang="zh-TW" altLang="en-US" sz="2800" dirty="0">
                <a:solidFill>
                  <a:srgbClr val="92D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578" y="289321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59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92D050"/>
                </a:solidFill>
              </a:rPr>
              <a:t>3</a:t>
            </a:r>
            <a:r>
              <a:rPr lang="zh-TW" altLang="en-US" sz="2800" dirty="0">
                <a:solidFill>
                  <a:srgbClr val="92D05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43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874" y="203454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rgbClr val="92D050"/>
                </a:solidFill>
              </a:rPr>
              <a:t>每天戶外運動，最少</a:t>
            </a:r>
            <a:r>
              <a:rPr lang="en-US" altLang="zh-TW" sz="2800" dirty="0">
                <a:solidFill>
                  <a:srgbClr val="92D050"/>
                </a:solidFill>
              </a:rPr>
              <a:t>1</a:t>
            </a:r>
            <a:r>
              <a:rPr lang="zh-TW" altLang="en-US" sz="2800" dirty="0">
                <a:solidFill>
                  <a:srgbClr val="92D050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579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62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