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B8C-53D6-4572-AD5A-9FFFBAF6A3D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BE81-DB70-4E74-86A7-86F3A260DC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51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3483" y="-893071"/>
            <a:ext cx="9360418" cy="2263258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617329" y="1640894"/>
            <a:ext cx="6916336" cy="958614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604" y="2481944"/>
            <a:ext cx="2276995" cy="381926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0798">
            <a:off x="8650336" y="760593"/>
            <a:ext cx="1746012" cy="107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1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1155" y="9197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2</a:t>
            </a:r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使用</a:t>
            </a:r>
            <a:r>
              <a:rPr lang="en-US" altLang="zh-TW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30</a:t>
            </a:r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分鐘，休息</a:t>
            </a:r>
            <a:r>
              <a:rPr lang="en-US" altLang="zh-TW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10</a:t>
            </a:r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282" y="2899955"/>
            <a:ext cx="9300083" cy="395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5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不關燈或在昏暗環境使用</a:t>
            </a:r>
            <a:r>
              <a:rPr lang="en-US" altLang="zh-TW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304" y="2514019"/>
            <a:ext cx="5137907" cy="417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08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12486" y="1577341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每天戶外運動，最少</a:t>
            </a:r>
            <a:r>
              <a:rPr lang="en-US" altLang="zh-TW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1</a:t>
            </a:r>
            <a:r>
              <a:rPr lang="zh-TW" altLang="en-US" sz="2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72" y="2690949"/>
            <a:ext cx="8373084" cy="43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70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