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D1B6-E609-476B-BE88-6C0AA822FDAE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83882-AA1E-4C9C-A57A-4A9290F9A5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7146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997574"/>
          </a:xfrm>
        </p:spPr>
        <p:txBody>
          <a:bodyPr/>
          <a:lstStyle/>
          <a:p>
            <a:r>
              <a:rPr lang="zh-TW" altLang="en-US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搶救</a:t>
            </a:r>
            <a:r>
              <a:rPr lang="en-US" altLang="zh-TW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3C</a:t>
            </a:r>
            <a:r>
              <a:rPr lang="zh-TW" altLang="en-US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3864141" y="1162595"/>
            <a:ext cx="6916336" cy="847227"/>
          </a:xfrm>
        </p:spPr>
        <p:txBody>
          <a:bodyPr>
            <a:normAutofit/>
          </a:bodyPr>
          <a:lstStyle/>
          <a:p>
            <a:pPr lvl="0"/>
            <a:r>
              <a:rPr lang="zh-TW" altLang="en-US" dirty="0"/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9599" y="449421"/>
            <a:ext cx="1158144" cy="713173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3597" y="2009822"/>
            <a:ext cx="2176186" cy="3789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416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限時使用</a:t>
            </a:r>
            <a:r>
              <a:rPr lang="en-US" altLang="zh-TW" sz="48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z="2800" dirty="0"/>
              <a:t>打</a:t>
            </a:r>
            <a:r>
              <a:rPr lang="zh-TW" altLang="en-US" sz="2800" dirty="0" smtClean="0"/>
              <a:t>電腦</a:t>
            </a:r>
            <a:r>
              <a:rPr lang="zh-TW" altLang="en-US" sz="2800" dirty="0"/>
              <a:t>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分鐘打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9244" y="3562350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3269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8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3298" y="3387323"/>
            <a:ext cx="3635499" cy="2956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549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384881" y="1538151"/>
            <a:ext cx="9134856" cy="4152901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2061" y="3132793"/>
            <a:ext cx="5834214" cy="3424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1364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76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2022-10-03T07:01:14Z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