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3438F-03A4-43B4-BC6C-3A6B1BA375D9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1BEE-A4A6-4EDC-BE35-BCD2BFE8A1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51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44792" y="0"/>
            <a:ext cx="5894407" cy="1100611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搶救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283455" y="1212281"/>
            <a:ext cx="3217082" cy="73654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348" y="1948827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633" y="423182"/>
            <a:ext cx="1788821" cy="110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624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352788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3200" dirty="0"/>
              <a:t>打電腦、看電視、滑手機等，每天使用少於</a:t>
            </a:r>
            <a:r>
              <a:rPr lang="en-US" altLang="zh-TW" sz="3200" dirty="0"/>
              <a:t>2</a:t>
            </a:r>
            <a:r>
              <a:rPr lang="zh-TW" altLang="en-US" sz="3200" dirty="0"/>
              <a:t>小時</a:t>
            </a:r>
          </a:p>
          <a:p>
            <a:pPr lvl="0"/>
            <a:r>
              <a:rPr lang="zh-TW" altLang="en-US" sz="3200" dirty="0"/>
              <a:t>使用</a:t>
            </a:r>
            <a:r>
              <a:rPr lang="en-US" altLang="zh-TW" sz="3200" dirty="0"/>
              <a:t>30</a:t>
            </a:r>
            <a:r>
              <a:rPr lang="zh-TW" altLang="en-US" sz="3200" dirty="0"/>
              <a:t>分鐘，休息</a:t>
            </a:r>
            <a:r>
              <a:rPr lang="en-US" altLang="zh-TW" sz="3200" dirty="0"/>
              <a:t>10</a:t>
            </a:r>
            <a:r>
              <a:rPr lang="zh-TW" altLang="en-US" sz="32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547" y="307548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8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50"/>
                            </p:stCondLst>
                            <p:childTnLst>
                              <p:par>
                                <p:cTn id="8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62811" y="1551215"/>
            <a:ext cx="9862239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3200" dirty="0"/>
              <a:t>燈光充足、不閃爍</a:t>
            </a:r>
          </a:p>
          <a:p>
            <a:pPr lvl="0"/>
            <a:r>
              <a:rPr lang="zh-TW" altLang="en-US" sz="3200" dirty="0"/>
              <a:t>不關燈或在昏暗環境使用</a:t>
            </a:r>
            <a:r>
              <a:rPr lang="en-US" altLang="zh-TW" sz="3200" dirty="0"/>
              <a:t>3</a:t>
            </a:r>
            <a:r>
              <a:rPr lang="zh-TW" altLang="en-US" sz="32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128" y="2881916"/>
            <a:ext cx="3657298" cy="282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40"/>
                            </p:stCondLst>
                            <p:childTnLst>
                              <p:par>
                                <p:cTn id="8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多接觸大自然，多看遠方，可預防近視</a:t>
            </a:r>
          </a:p>
          <a:p>
            <a:pPr lvl="0"/>
            <a:r>
              <a:rPr lang="zh-TW" altLang="en-US" sz="3200" dirty="0"/>
              <a:t>每天戶外運動，最少</a:t>
            </a:r>
            <a:r>
              <a:rPr lang="en-US" altLang="zh-TW" sz="3200" dirty="0"/>
              <a:t>1</a:t>
            </a:r>
            <a:r>
              <a:rPr lang="zh-TW" altLang="en-US" sz="32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420" y="3350443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32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