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5D734-B99C-4561-8757-05A2AB52A357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E7384-8F50-4C15-BC96-AE264CFC3FC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95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095802" y="17661"/>
            <a:ext cx="5601717" cy="1131629"/>
          </a:xfrm>
        </p:spPr>
        <p:txBody>
          <a:bodyPr/>
          <a:lstStyle/>
          <a:p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190724" y="1296649"/>
            <a:ext cx="3411871" cy="762672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 smtClean="0"/>
              <a:t>護眼有一套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4420" y="2288241"/>
            <a:ext cx="1758174" cy="2949030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519" y="914401"/>
            <a:ext cx="1778890" cy="109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232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1" y="1485900"/>
            <a:ext cx="10515383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740" y="3223155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1095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1" y="1485900"/>
            <a:ext cx="10663429" cy="4152901"/>
          </a:xfrm>
        </p:spPr>
        <p:txBody>
          <a:bodyPr>
            <a:normAutofit/>
          </a:bodyPr>
          <a:lstStyle/>
          <a:p>
            <a:pPr marL="2606040" lvl="8" indent="0">
              <a:buNone/>
            </a:pPr>
            <a:r>
              <a:rPr lang="zh-TW" altLang="en-US" sz="2800" dirty="0" smtClean="0"/>
              <a:t>燈光</a:t>
            </a:r>
            <a:r>
              <a:rPr lang="zh-TW" altLang="en-US" sz="2800" dirty="0"/>
              <a:t>充足、不</a:t>
            </a:r>
            <a:r>
              <a:rPr lang="zh-TW" altLang="en-US" sz="2800" dirty="0" smtClean="0"/>
              <a:t>閃爍</a:t>
            </a:r>
            <a:endParaRPr lang="zh-TW" altLang="en-US" sz="2800" dirty="0"/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2987" y="320879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3596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04160" y="483872"/>
            <a:ext cx="4615543" cy="737022"/>
          </a:xfrm>
        </p:spPr>
        <p:txBody>
          <a:bodyPr>
            <a:normAutofit fontScale="90000"/>
          </a:bodyPr>
          <a:lstStyle/>
          <a:p>
            <a:r>
              <a:rPr lang="zh-TW" altLang="en-US" sz="4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638696" y="1485901"/>
            <a:ext cx="6426927" cy="1165860"/>
          </a:xfrm>
        </p:spPr>
        <p:txBody>
          <a:bodyPr>
            <a:normAutofit fontScale="92500"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7181" y="2651761"/>
            <a:ext cx="7791266" cy="4023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4909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2022-10-03T06:59:10Z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