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A5-23A7-49ED-92B6-7F66363314F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4B09-CD08-4B0E-BF35-6A30F78E4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7935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27462" y="0"/>
            <a:ext cx="11114243" cy="150702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搶救</a:t>
            </a:r>
            <a:r>
              <a:rPr lang="en-US" altLang="zh-TW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3C</a:t>
            </a:r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145906" y="1583694"/>
            <a:ext cx="8677356" cy="2445843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026" y="2090058"/>
            <a:ext cx="2559309" cy="429279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6335" y="1074020"/>
            <a:ext cx="2477653" cy="152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2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4457" y="78910"/>
            <a:ext cx="9927771" cy="1148999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限時使用</a:t>
            </a:r>
            <a:r>
              <a:rPr lang="en-US" altLang="zh-TW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3C</a:t>
            </a:r>
            <a:endParaRPr lang="en-US" altLang="zh-TW" sz="4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2508068" y="1485900"/>
            <a:ext cx="8155359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 smtClean="0"/>
              <a:t>使用</a:t>
            </a:r>
            <a:r>
              <a:rPr lang="en-US" altLang="zh-TW" sz="2800" dirty="0" smtClean="0"/>
              <a:t>30</a:t>
            </a:r>
            <a:r>
              <a:rPr lang="zh-TW" altLang="en-US" sz="2800" dirty="0" smtClean="0"/>
              <a:t>分鐘，休息</a:t>
            </a:r>
            <a:r>
              <a:rPr lang="en-US" altLang="zh-TW" sz="2800" dirty="0" smtClean="0"/>
              <a:t>10</a:t>
            </a:r>
            <a:r>
              <a:rPr lang="zh-TW" altLang="en-US" sz="2800" dirty="0" smtClean="0"/>
              <a:t>分鐘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557" y="2821577"/>
            <a:ext cx="6929580" cy="266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894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08514" y="-110236"/>
            <a:ext cx="7418141" cy="154088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2808514" y="1724296"/>
            <a:ext cx="7854914" cy="1724297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959" y="2677884"/>
            <a:ext cx="5016137" cy="407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922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74274" y="78910"/>
            <a:ext cx="7483456" cy="140699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489308" y="1485900"/>
            <a:ext cx="8168422" cy="3849190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084" y="2261322"/>
            <a:ext cx="8901503" cy="4596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408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