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8344F-93CF-4ABB-B112-5566B9B07745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7810-1FF6-4651-9BD3-5FA26679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38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9600" y="156754"/>
            <a:ext cx="7086023" cy="1092254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0000" endA="300" endPos="50000" dist="29997" dir="5400000" sy="-100000" algn="bl" rotWithShape="0"/>
                </a:effectLst>
              </a:rPr>
              <a:t>搶救</a:t>
            </a:r>
            <a:r>
              <a:rPr lang="en-US" altLang="zh-TW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0000" endA="300" endPos="50000" dist="29997" dir="5400000" sy="-100000" algn="bl" rotWithShape="0"/>
                </a:effectLst>
              </a:rPr>
              <a:t>3C</a:t>
            </a:r>
            <a:r>
              <a:rPr lang="zh-TW" alt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0000" endA="300" endPos="50000" dist="29997" dir="5400000" sy="-100000" algn="bl" rotWithShape="0"/>
                </a:effectLst>
              </a:rPr>
              <a:t>惡</a:t>
            </a:r>
            <a:r>
              <a:rPr lang="zh-TW" altLang="en-US" sz="72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0000" endA="300" endPos="50000" dist="29997" dir="5400000" sy="-100000" algn="bl" rotWithShape="0"/>
                </a:effectLst>
              </a:rPr>
              <a:t>視力</a:t>
            </a:r>
            <a:endParaRPr lang="zh-TW" sz="7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212807" y="1672045"/>
            <a:ext cx="4037080" cy="70848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護</a:t>
            </a:r>
            <a:r>
              <a:rPr lang="zh-TW" altLang="en-US" dirty="0"/>
              <a:t>眼有一套</a:t>
            </a:r>
          </a:p>
          <a:p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4023" y="1883125"/>
            <a:ext cx="2311600" cy="387730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96560" y="1469019"/>
            <a:ext cx="74149" cy="4604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3796" y="565607"/>
            <a:ext cx="1467080" cy="90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502" y="2965012"/>
            <a:ext cx="8601626" cy="366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4457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33005" y="144225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41634" y="1377650"/>
            <a:ext cx="7994252" cy="1509242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201" y="2470310"/>
            <a:ext cx="5394701" cy="438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52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911" y="2493291"/>
            <a:ext cx="8452293" cy="436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31118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