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419-E840-4E88-B2DC-3F948EF1B043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4B4F-6F73-4157-8437-9C93EA77D7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871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搶救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138460" y="2518685"/>
            <a:ext cx="6916336" cy="1771600"/>
          </a:xfrm>
        </p:spPr>
        <p:txBody>
          <a:bodyPr>
            <a:normAutofit/>
          </a:bodyPr>
          <a:lstStyle/>
          <a:p>
            <a:pPr lvl="0"/>
            <a:r>
              <a:rPr lang="zh-TW" altLang="en-US" sz="5400" dirty="0"/>
              <a:t>護眼有一套</a:t>
            </a:r>
          </a:p>
        </p:txBody>
      </p:sp>
      <p:sp>
        <p:nvSpPr>
          <p:cNvPr id="4" name="向下箭號 3"/>
          <p:cNvSpPr/>
          <p:nvPr/>
        </p:nvSpPr>
        <p:spPr>
          <a:xfrm>
            <a:off x="6544491" y="600891"/>
            <a:ext cx="613956" cy="757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乘號 4"/>
          <p:cNvSpPr/>
          <p:nvPr/>
        </p:nvSpPr>
        <p:spPr>
          <a:xfrm>
            <a:off x="10127333" y="1484139"/>
            <a:ext cx="692332" cy="99277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03959" y="642172"/>
            <a:ext cx="1118753" cy="187651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9665" y="856090"/>
            <a:ext cx="1269632" cy="1928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38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9160" y="712410"/>
            <a:ext cx="8346948" cy="1338459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40743" y="2050869"/>
            <a:ext cx="7759119" cy="2895601"/>
          </a:xfrm>
        </p:spPr>
        <p:txBody>
          <a:bodyPr/>
          <a:lstStyle/>
          <a:p>
            <a:pPr lvl="2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1"/>
            <a:r>
              <a:rPr lang="zh-TW" altLang="en-US" sz="2600" dirty="0"/>
              <a:t>使用</a:t>
            </a:r>
            <a:r>
              <a:rPr lang="en-US" altLang="zh-TW" sz="2600" dirty="0"/>
              <a:t>30</a:t>
            </a:r>
            <a:r>
              <a:rPr lang="zh-TW" altLang="en-US" sz="2600" dirty="0"/>
              <a:t>分鐘，休息</a:t>
            </a:r>
            <a:r>
              <a:rPr lang="en-US" altLang="zh-TW" sz="2600" dirty="0"/>
              <a:t>10</a:t>
            </a:r>
            <a:r>
              <a:rPr lang="zh-TW" altLang="en-US" sz="26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165" y="4035475"/>
            <a:ext cx="5692963" cy="2422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49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2823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367" y="2719324"/>
            <a:ext cx="4101265" cy="3335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3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970" y="356235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7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2022-10-03T07:01:08Z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