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F8FC-B0B6-42BA-8F4E-D896DCA0459E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5473-DA02-439D-823E-5E64BA97A0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55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5927135" cy="1023700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b="1" dirty="0">
                <a:ln/>
                <a:solidFill>
                  <a:schemeClr val="accent3"/>
                </a:solidFill>
              </a:rPr>
              <a:t>搶救</a:t>
            </a:r>
            <a:r>
              <a:rPr lang="en-US" altLang="zh-TW" b="1" dirty="0">
                <a:ln/>
                <a:solidFill>
                  <a:schemeClr val="accent3"/>
                </a:solidFill>
              </a:rPr>
              <a:t>3C</a:t>
            </a:r>
            <a:r>
              <a:rPr lang="zh-TW" altLang="en-US" b="1" dirty="0">
                <a:ln/>
                <a:solidFill>
                  <a:schemeClr val="accent3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119558" y="1471077"/>
            <a:ext cx="3999700" cy="932489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038" y="2560899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029" y="1006968"/>
            <a:ext cx="2268000" cy="139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53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32166" y="587828"/>
            <a:ext cx="3842783" cy="940527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4800" b="1" dirty="0">
                <a:ln/>
                <a:solidFill>
                  <a:schemeClr val="accent3"/>
                </a:solidFill>
              </a:rPr>
              <a:t>限時使用</a:t>
            </a:r>
            <a:r>
              <a:rPr lang="en-US" altLang="zh-TW" sz="4800" b="1" dirty="0">
                <a:ln/>
                <a:solidFill>
                  <a:schemeClr val="accent3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619103" y="1851661"/>
            <a:ext cx="8294914" cy="1544681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03" y="315784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9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86446" y="679269"/>
            <a:ext cx="3370217" cy="662940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4800" b="1" dirty="0">
                <a:ln/>
                <a:solidFill>
                  <a:schemeClr val="accent3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99063" y="1587136"/>
            <a:ext cx="7785463" cy="1352005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663" y="3184068"/>
            <a:ext cx="4464000" cy="235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76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0" y="522515"/>
            <a:ext cx="4961196" cy="836022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4800" b="1" dirty="0">
                <a:ln/>
                <a:solidFill>
                  <a:schemeClr val="accent3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60023" y="1741668"/>
            <a:ext cx="6662058" cy="1178924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450" y="330372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57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2022-10-03T07:01:06Z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