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7C91-BA7B-4139-9BC1-FE177DC2A22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8AB-2FC6-4F41-A337-2E534F0674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04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621" y="0"/>
            <a:ext cx="9360418" cy="2263258"/>
          </a:xfrm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sz="9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護眼有一套</a:t>
            </a:r>
            <a:endParaRPr lang="zh-TW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114" y="2975707"/>
            <a:ext cx="2273720" cy="388229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830" y="2854857"/>
            <a:ext cx="5609876" cy="345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prstTxWarp prst="textDeflateBottom">
              <a:avLst/>
            </a:prstTxWarp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158" y="2719324"/>
            <a:ext cx="9346208" cy="397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82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327" y="2563442"/>
            <a:ext cx="8155427" cy="430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1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00" y="2389323"/>
            <a:ext cx="9184849" cy="474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81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