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D0A0A-BF35-43A7-A3AB-3272019FC23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420316-946F-4667-B0E5-AFD02F0623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858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31582" y="369675"/>
            <a:ext cx="9360418" cy="2263258"/>
          </a:xfrm>
        </p:spPr>
        <p:txBody>
          <a:bodyPr>
            <a:prstTxWarp prst="textTriangle">
              <a:avLst/>
            </a:prstTxWarp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搶救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惡</a:t>
            </a:r>
            <a:r>
              <a:rPr lang="zh-TW" altLang="en-US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視力</a:t>
            </a:r>
            <a:endParaRPr lang="zh-TW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800" dirty="0"/>
              <a:t>護眼有一套</a:t>
            </a:r>
          </a:p>
          <a:p>
            <a:endParaRPr lang="zh-TW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61" y="2860766"/>
            <a:ext cx="2161819" cy="3188686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3508" y="2824857"/>
            <a:ext cx="1602328" cy="1007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"/>
                            </p:stCondLst>
                            <p:childTnLst>
                              <p:par>
                                <p:cTn id="25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2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限時使用</a:t>
            </a:r>
            <a:r>
              <a:rPr lang="en-US" altLang="zh-TW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8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8"/>
            <a:r>
              <a:rPr lang="zh-TW" altLang="en-US" sz="2800" dirty="0" smtClean="0"/>
              <a:t>分鐘</a:t>
            </a:r>
            <a:r>
              <a:rPr lang="zh-TW" altLang="en-US" sz="2800" dirty="0"/>
              <a:t>，休息</a:t>
            </a:r>
            <a:r>
              <a:rPr lang="en-US" altLang="zh-TW" sz="2800" dirty="0"/>
              <a:t>10</a:t>
            </a:r>
            <a:r>
              <a:rPr lang="zh-TW" altLang="en-US" sz="2800" dirty="0" smtClean="0"/>
              <a:t>分鐘</a:t>
            </a:r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4580" y="3327659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334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 0.033 0.027 0.06 0.06 0.06 C 0.099 0.06 0.113 0.03 0.119 0.012 L 0.125 -0.012 C 0.131 -0.03 0.146 -0.06 0.19 -0.06 C 0.218 -0.06 0.25 -0.033 0.25 0 C 0.25 0.033 0.218 0.06 0.19 0.06 C 0.146 0.06 0.131 0.03 0.125 0.012 L 0.119 -0.012 C 0.113 -0.03 0.099 -0.06 0.06 -0.06 C 0.027 -0.06 0 -0.033 0 0 Z" pathEditMode="relative" ptsTypes="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29246" y="78910"/>
            <a:ext cx="8528484" cy="1233424"/>
          </a:xfrm>
        </p:spPr>
        <p:txBody>
          <a:bodyPr>
            <a:prstTxWarp prst="textDoubleWave1">
              <a:avLst/>
            </a:prstTxWarp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4000" y="1485900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4653" y="3325013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463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8320" y="252476"/>
            <a:ext cx="9133730" cy="1233424"/>
          </a:xfrm>
        </p:spPr>
        <p:txBody>
          <a:bodyPr>
            <a:prstTxWarp prst="textCanDown">
              <a:avLst/>
            </a:prstTxWarp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62280" y="1825534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8073" y="3408228"/>
            <a:ext cx="5949204" cy="30721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846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0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2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2022-10-03T07:01:11Z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