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2AB9-FD6C-4948-BAE5-374E0E742905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54E11-389F-4741-944E-7E0D2AF861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31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6100" y="-945322"/>
            <a:ext cx="9360418" cy="2263258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惡視力</a:t>
            </a:r>
            <a:endParaRPr lang="zh-TW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930838" y="1849900"/>
            <a:ext cx="6916336" cy="1771600"/>
          </a:xfrm>
        </p:spPr>
        <p:txBody>
          <a:bodyPr/>
          <a:lstStyle/>
          <a:p>
            <a:r>
              <a:rPr lang="zh-TW" altLang="en-US" dirty="0"/>
              <a:t>護眼</a:t>
            </a:r>
            <a:r>
              <a:rPr lang="zh-TW" altLang="en-US" dirty="0" smtClean="0"/>
              <a:t>有一套</a:t>
            </a:r>
            <a:endParaRPr lang="en-US" altLang="zh-TW" dirty="0" smtClean="0"/>
          </a:p>
          <a:p>
            <a:endParaRPr lang="zh-TW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331" y="2958911"/>
            <a:ext cx="2041991" cy="348662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236930" y="870698"/>
            <a:ext cx="2959176" cy="182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61191" y="-195943"/>
            <a:ext cx="8911880" cy="1233424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946584" y="1316083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電腦</a:t>
            </a:r>
            <a:r>
              <a:rPr lang="zh-TW" altLang="en-US" sz="2800" dirty="0"/>
              <a:t>、看電視</a:t>
            </a:r>
            <a:r>
              <a:rPr lang="zh-TW" altLang="en-US" sz="2800" dirty="0" smtClean="0"/>
              <a:t>、</a:t>
            </a:r>
            <a:r>
              <a:rPr lang="zh-TW" altLang="en-US" sz="2800" dirty="0"/>
              <a:t>打</a:t>
            </a:r>
            <a:r>
              <a:rPr lang="zh-TW" altLang="en-US" sz="2800" dirty="0" smtClean="0"/>
              <a:t>滑</a:t>
            </a:r>
            <a:r>
              <a:rPr lang="zh-TW" altLang="en-US" sz="2800" dirty="0"/>
              <a:t>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626" y="301415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35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97383" y="-260725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776548" y="-44824"/>
            <a:ext cx="9513897" cy="415290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zh-TW" altLang="en-US" sz="4400" dirty="0" smtClean="0"/>
          </a:p>
          <a:p>
            <a:pPr marL="45720" lvl="0" indent="0">
              <a:buNone/>
            </a:pPr>
            <a:endParaRPr lang="zh-TW" altLang="en-US" sz="4400" dirty="0"/>
          </a:p>
          <a:p>
            <a:pPr marL="45720" lvl="0" indent="0">
              <a:buNone/>
            </a:pPr>
            <a:r>
              <a:rPr lang="zh-TW" altLang="en-US" sz="2800" dirty="0"/>
              <a:t>燈光充足、不閃爍</a:t>
            </a:r>
          </a:p>
          <a:p>
            <a:pPr marL="45720" lvl="0" indent="0">
              <a:buNone/>
            </a:pPr>
            <a:r>
              <a:rPr lang="zh-TW" altLang="en-US" sz="2800" dirty="0"/>
              <a:t>	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  <a:p>
            <a:pPr marL="45720" lvl="0" indent="0">
              <a:buNone/>
            </a:pPr>
            <a:endParaRPr lang="zh-TW" altLang="en-US" sz="4400" dirty="0"/>
          </a:p>
          <a:p>
            <a:pPr marL="45720" lvl="0" indent="0">
              <a:buNone/>
            </a:pPr>
            <a:endParaRPr lang="zh-TW" altLang="en-US" sz="4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705" y="3090553"/>
            <a:ext cx="4615543" cy="243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30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09185" y="-10397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06504" y="1538152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185" y="292311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93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