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82" d="100"/>
          <a:sy n="82" d="100"/>
        </p:scale>
        <p:origin x="96" y="15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2792F-7DAB-4C8C-A41E-7C8EE67963A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5C2A5-5E9F-47EC-8200-3AC3798499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63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搶救</a:t>
            </a:r>
            <a:r>
              <a:rPr lang="en-US" altLang="zh-TW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3C</a:t>
            </a:r>
            <a:r>
              <a:rPr lang="zh-TW" altLang="en-U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614" y="724332"/>
            <a:ext cx="1329008" cy="856273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5267238" y="3048000"/>
            <a:ext cx="2364486" cy="3638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340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252476"/>
            <a:ext cx="9133730" cy="1233424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4800" b="1" dirty="0">
                <a:ln/>
                <a:solidFill>
                  <a:schemeClr val="accent4"/>
                </a:solidFill>
              </a:rPr>
              <a:t>限時使用</a:t>
            </a:r>
            <a:r>
              <a:rPr lang="en-US" altLang="zh-TW" sz="4800" b="1" dirty="0">
                <a:ln/>
                <a:solidFill>
                  <a:schemeClr val="accent4"/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063" y="2719324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015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2838002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405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0"/>
            <a:ext cx="9133730" cy="1233424"/>
          </a:xfrm>
        </p:spPr>
        <p:txBody>
          <a:bodyPr/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398" y="2725273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915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