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97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564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43E30-5B05-4357-9BAA-1BACF52EA48A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C5B5-51DB-435C-AD0A-7E1A816A17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7255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搶救</a:t>
            </a:r>
            <a:r>
              <a:rPr lang="en-US" altLang="zh-TW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3C</a:t>
            </a:r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/>
              <a:t>護眼有一套</a:t>
            </a:r>
          </a:p>
        </p:txBody>
      </p:sp>
    </p:spTree>
    <p:extLst>
      <p:ext uri="{BB962C8B-B14F-4D97-AF65-F5344CB8AC3E}">
        <p14:creationId xmlns:p14="http://schemas.microsoft.com/office/powerpoint/2010/main" val="3063161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限時使用</a:t>
            </a:r>
            <a:r>
              <a:rPr lang="en-US" altLang="zh-TW" sz="4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4417" y="2152177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672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1185596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515" y="2664199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572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2022-10-03T06:59:33Z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