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slides/slide1065.xml" ContentType="application/vnd.openxmlformats-officedocument.presentationml.slide+xml"/>
  <Override PartName="/ppt/slides/slide1066.xml" ContentType="application/vnd.openxmlformats-officedocument.presentationml.slide+xml"/>
  <Override PartName="/ppt/slides/slide1067.xml" ContentType="application/vnd.openxmlformats-officedocument.presentationml.slide+xml"/>
  <Override PartName="/ppt/slides/slide1068.xml" ContentType="application/vnd.openxmlformats-officedocument.presentationml.slide+xml"/>
  <Override PartName="/ppt/slides/slide1069.xml" ContentType="application/vnd.openxmlformats-officedocument.presentationml.slide+xml"/>
  <Override PartName="/ppt/slides/slide1070.xml" ContentType="application/vnd.openxmlformats-officedocument.presentationml.slide+xml"/>
  <Override PartName="/ppt/slides/slide1071.xml" ContentType="application/vnd.openxmlformats-officedocument.presentationml.slide+xml"/>
  <Override PartName="/ppt/slides/slide1072.xml" ContentType="application/vnd.openxmlformats-officedocument.presentationml.slide+xml"/>
  <Override PartName="/ppt/slides/slide1073.xml" ContentType="application/vnd.openxmlformats-officedocument.presentationml.slide+xml"/>
  <Override PartName="/ppt/slides/slide1074.xml" ContentType="application/vnd.openxmlformats-officedocument.presentationml.slide+xml"/>
  <Override PartName="/ppt/slides/slide1075.xml" ContentType="application/vnd.openxmlformats-officedocument.presentationml.slide+xml"/>
  <Override PartName="/ppt/slides/slide1076.xml" ContentType="application/vnd.openxmlformats-officedocument.presentationml.slide+xml"/>
  <Override PartName="/ppt/slides/slide1077.xml" ContentType="application/vnd.openxmlformats-officedocument.presentationml.slide+xml"/>
  <Override PartName="/ppt/slides/slide1078.xml" ContentType="application/vnd.openxmlformats-officedocument.presentationml.slide+xml"/>
  <Override PartName="/ppt/slides/slide1079.xml" ContentType="application/vnd.openxmlformats-officedocument.presentationml.slide+xml"/>
  <Override PartName="/ppt/slides/slide1080.xml" ContentType="application/vnd.openxmlformats-officedocument.presentationml.slide+xml"/>
  <Override PartName="/ppt/slides/slide1081.xml" ContentType="application/vnd.openxmlformats-officedocument.presentationml.slide+xml"/>
  <Override PartName="/ppt/slides/slide1082.xml" ContentType="application/vnd.openxmlformats-officedocument.presentationml.slide+xml"/>
  <Override PartName="/ppt/slides/slide1083.xml" ContentType="application/vnd.openxmlformats-officedocument.presentationml.slide+xml"/>
  <Override PartName="/ppt/slides/slide1084.xml" ContentType="application/vnd.openxmlformats-officedocument.presentationml.slide+xml"/>
  <Override PartName="/ppt/slides/slide1085.xml" ContentType="application/vnd.openxmlformats-officedocument.presentationml.slide+xml"/>
  <Override PartName="/ppt/slides/slide1086.xml" ContentType="application/vnd.openxmlformats-officedocument.presentationml.slide+xml"/>
  <Override PartName="/ppt/slides/slide1087.xml" ContentType="application/vnd.openxmlformats-officedocument.presentationml.slide+xml"/>
  <Override PartName="/ppt/slides/slide1088.xml" ContentType="application/vnd.openxmlformats-officedocument.presentationml.slide+xml"/>
  <Override PartName="/ppt/slides/slide1089.xml" ContentType="application/vnd.openxmlformats-officedocument.presentationml.slide+xml"/>
  <Override PartName="/ppt/slides/slide1090.xml" ContentType="application/vnd.openxmlformats-officedocument.presentationml.slide+xml"/>
  <Override PartName="/ppt/slides/slide1091.xml" ContentType="application/vnd.openxmlformats-officedocument.presentationml.slide+xml"/>
  <Override PartName="/ppt/slides/slide1092.xml" ContentType="application/vnd.openxmlformats-officedocument.presentationml.slide+xml"/>
  <Override PartName="/ppt/slides/slide1093.xml" ContentType="application/vnd.openxmlformats-officedocument.presentationml.slide+xml"/>
  <Override PartName="/ppt/slides/slide1094.xml" ContentType="application/vnd.openxmlformats-officedocument.presentationml.slide+xml"/>
  <Override PartName="/ppt/slides/slide1095.xml" ContentType="application/vnd.openxmlformats-officedocument.presentationml.slide+xml"/>
  <Override PartName="/ppt/slides/slide1096.xml" ContentType="application/vnd.openxmlformats-officedocument.presentationml.slide+xml"/>
  <Override PartName="/ppt/slides/slide1097.xml" ContentType="application/vnd.openxmlformats-officedocument.presentationml.slide+xml"/>
  <Override PartName="/ppt/slides/slide1098.xml" ContentType="application/vnd.openxmlformats-officedocument.presentationml.slide+xml"/>
  <Override PartName="/ppt/slides/slide1099.xml" ContentType="application/vnd.openxmlformats-officedocument.presentationml.slide+xml"/>
  <Override PartName="/ppt/slides/slide1100.xml" ContentType="application/vnd.openxmlformats-officedocument.presentationml.slide+xml"/>
  <Override PartName="/ppt/slides/slide1101.xml" ContentType="application/vnd.openxmlformats-officedocument.presentationml.slide+xml"/>
  <Override PartName="/ppt/slides/slide1102.xml" ContentType="application/vnd.openxmlformats-officedocument.presentationml.slide+xml"/>
  <Override PartName="/ppt/slides/slide1103.xml" ContentType="application/vnd.openxmlformats-officedocument.presentationml.slide+xml"/>
  <Override PartName="/ppt/slides/slide1104.xml" ContentType="application/vnd.openxmlformats-officedocument.presentationml.slide+xml"/>
  <Override PartName="/ppt/slides/slide1105.xml" ContentType="application/vnd.openxmlformats-officedocument.presentationml.slide+xml"/>
  <Override PartName="/ppt/slides/slide1106.xml" ContentType="application/vnd.openxmlformats-officedocument.presentationml.slide+xml"/>
  <Override PartName="/ppt/slides/slide1107.xml" ContentType="application/vnd.openxmlformats-officedocument.presentationml.slide+xml"/>
  <Override PartName="/ppt/slides/slide1108.xml" ContentType="application/vnd.openxmlformats-officedocument.presentationml.slide+xml"/>
  <Override PartName="/ppt/slides/slide1109.xml" ContentType="application/vnd.openxmlformats-officedocument.presentationml.slide+xml"/>
  <Override PartName="/ppt/slides/slide1110.xml" ContentType="application/vnd.openxmlformats-officedocument.presentationml.slide+xml"/>
  <Override PartName="/ppt/slides/slide1111.xml" ContentType="application/vnd.openxmlformats-officedocument.presentationml.slide+xml"/>
  <Override PartName="/ppt/slides/slide1112.xml" ContentType="application/vnd.openxmlformats-officedocument.presentationml.slide+xml"/>
  <Override PartName="/ppt/slides/slide1113.xml" ContentType="application/vnd.openxmlformats-officedocument.presentationml.slide+xml"/>
  <Override PartName="/ppt/slides/slide1114.xml" ContentType="application/vnd.openxmlformats-officedocument.presentationml.slide+xml"/>
  <Override PartName="/ppt/slides/slide1115.xml" ContentType="application/vnd.openxmlformats-officedocument.presentationml.slide+xml"/>
  <Override PartName="/ppt/slides/slide1116.xml" ContentType="application/vnd.openxmlformats-officedocument.presentationml.slide+xml"/>
  <Override PartName="/ppt/slides/slide1117.xml" ContentType="application/vnd.openxmlformats-officedocument.presentationml.slide+xml"/>
  <Override PartName="/ppt/slides/slide1118.xml" ContentType="application/vnd.openxmlformats-officedocument.presentationml.slide+xml"/>
  <Override PartName="/ppt/slides/slide1119.xml" ContentType="application/vnd.openxmlformats-officedocument.presentationml.slide+xml"/>
  <Override PartName="/ppt/slides/slide1120.xml" ContentType="application/vnd.openxmlformats-officedocument.presentationml.slide+xml"/>
  <Override PartName="/ppt/slides/slide1121.xml" ContentType="application/vnd.openxmlformats-officedocument.presentationml.slide+xml"/>
  <Override PartName="/ppt/slides/slide1122.xml" ContentType="application/vnd.openxmlformats-officedocument.presentationml.slide+xml"/>
  <Override PartName="/ppt/slides/slide1123.xml" ContentType="application/vnd.openxmlformats-officedocument.presentationml.slide+xml"/>
  <Override PartName="/ppt/slides/slide1124.xml" ContentType="application/vnd.openxmlformats-officedocument.presentationml.slide+xml"/>
  <Override PartName="/ppt/slides/slide1125.xml" ContentType="application/vnd.openxmlformats-officedocument.presentationml.slide+xml"/>
  <Override PartName="/ppt/slides/slide1126.xml" ContentType="application/vnd.openxmlformats-officedocument.presentationml.slide+xml"/>
  <Override PartName="/ppt/slides/slide1127.xml" ContentType="application/vnd.openxmlformats-officedocument.presentationml.slide+xml"/>
  <Override PartName="/ppt/slides/slide1128.xml" ContentType="application/vnd.openxmlformats-officedocument.presentationml.slide+xml"/>
  <Override PartName="/ppt/slides/slide1129.xml" ContentType="application/vnd.openxmlformats-officedocument.presentationml.slide+xml"/>
  <Override PartName="/ppt/slides/slide1130.xml" ContentType="application/vnd.openxmlformats-officedocument.presentationml.slide+xml"/>
  <Override PartName="/ppt/slides/slide1131.xml" ContentType="application/vnd.openxmlformats-officedocument.presentationml.slide+xml"/>
  <Override PartName="/ppt/slides/slide1132.xml" ContentType="application/vnd.openxmlformats-officedocument.presentationml.slide+xml"/>
  <Override PartName="/ppt/slides/slide1133.xml" ContentType="application/vnd.openxmlformats-officedocument.presentationml.slide+xml"/>
  <Override PartName="/ppt/slides/slide1134.xml" ContentType="application/vnd.openxmlformats-officedocument.presentationml.slide+xml"/>
  <Override PartName="/ppt/slides/slide1135.xml" ContentType="application/vnd.openxmlformats-officedocument.presentationml.slide+xml"/>
  <Override PartName="/ppt/slides/slide1136.xml" ContentType="application/vnd.openxmlformats-officedocument.presentationml.slide+xml"/>
  <Override PartName="/ppt/slides/slide1137.xml" ContentType="application/vnd.openxmlformats-officedocument.presentationml.slide+xml"/>
  <Override PartName="/ppt/slides/slide1138.xml" ContentType="application/vnd.openxmlformats-officedocument.presentationml.slide+xml"/>
  <Override PartName="/ppt/slides/slide1139.xml" ContentType="application/vnd.openxmlformats-officedocument.presentationml.slide+xml"/>
  <Override PartName="/ppt/slides/slide1140.xml" ContentType="application/vnd.openxmlformats-officedocument.presentationml.slide+xml"/>
  <Override PartName="/ppt/slides/slide1141.xml" ContentType="application/vnd.openxmlformats-officedocument.presentationml.slide+xml"/>
  <Override PartName="/ppt/slides/slide1142.xml" ContentType="application/vnd.openxmlformats-officedocument.presentationml.slide+xml"/>
  <Override PartName="/ppt/slides/slide1143.xml" ContentType="application/vnd.openxmlformats-officedocument.presentationml.slide+xml"/>
  <Override PartName="/ppt/slides/slide1144.xml" ContentType="application/vnd.openxmlformats-officedocument.presentationml.slide+xml"/>
  <Override PartName="/ppt/slides/slide1145.xml" ContentType="application/vnd.openxmlformats-officedocument.presentationml.slide+xml"/>
  <Override PartName="/ppt/slides/slide1146.xml" ContentType="application/vnd.openxmlformats-officedocument.presentationml.slide+xml"/>
  <Override PartName="/ppt/slides/slide1147.xml" ContentType="application/vnd.openxmlformats-officedocument.presentationml.slide+xml"/>
  <Override PartName="/ppt/slides/slide1148.xml" ContentType="application/vnd.openxmlformats-officedocument.presentationml.slide+xml"/>
  <Override PartName="/ppt/slides/slide1149.xml" ContentType="application/vnd.openxmlformats-officedocument.presentationml.slide+xml"/>
  <Override PartName="/ppt/slides/slide1150.xml" ContentType="application/vnd.openxmlformats-officedocument.presentationml.slide+xml"/>
  <Override PartName="/ppt/slides/slide1151.xml" ContentType="application/vnd.openxmlformats-officedocument.presentationml.slide+xml"/>
  <Override PartName="/ppt/slides/slide1152.xml" ContentType="application/vnd.openxmlformats-officedocument.presentationml.slide+xml"/>
  <Override PartName="/ppt/slides/slide1153.xml" ContentType="application/vnd.openxmlformats-officedocument.presentationml.slide+xml"/>
  <Override PartName="/ppt/slides/slide1154.xml" ContentType="application/vnd.openxmlformats-officedocument.presentationml.slide+xml"/>
  <Override PartName="/ppt/slides/slide1155.xml" ContentType="application/vnd.openxmlformats-officedocument.presentationml.slide+xml"/>
  <Override PartName="/ppt/slides/slide1156.xml" ContentType="application/vnd.openxmlformats-officedocument.presentationml.slide+xml"/>
  <Override PartName="/ppt/slides/slide1157.xml" ContentType="application/vnd.openxmlformats-officedocument.presentationml.slide+xml"/>
  <Override PartName="/ppt/slides/slide1158.xml" ContentType="application/vnd.openxmlformats-officedocument.presentationml.slide+xml"/>
  <Override PartName="/ppt/slides/slide1159.xml" ContentType="application/vnd.openxmlformats-officedocument.presentationml.slide+xml"/>
  <Override PartName="/ppt/slides/slide1160.xml" ContentType="application/vnd.openxmlformats-officedocument.presentationml.slide+xml"/>
  <Override PartName="/ppt/slides/slide1161.xml" ContentType="application/vnd.openxmlformats-officedocument.presentationml.slide+xml"/>
  <Override PartName="/ppt/slides/slide1162.xml" ContentType="application/vnd.openxmlformats-officedocument.presentationml.slide+xml"/>
  <Override PartName="/ppt/slides/slide1163.xml" ContentType="application/vnd.openxmlformats-officedocument.presentationml.slide+xml"/>
  <Override PartName="/ppt/slides/slide1164.xml" ContentType="application/vnd.openxmlformats-officedocument.presentationml.slide+xml"/>
  <Override PartName="/ppt/slides/slide1165.xml" ContentType="application/vnd.openxmlformats-officedocument.presentationml.slide+xml"/>
  <Override PartName="/ppt/slides/slide1166.xml" ContentType="application/vnd.openxmlformats-officedocument.presentationml.slide+xml"/>
  <Override PartName="/ppt/slides/slide1167.xml" ContentType="application/vnd.openxmlformats-officedocument.presentationml.slide+xml"/>
  <Override PartName="/ppt/slides/slide1168.xml" ContentType="application/vnd.openxmlformats-officedocument.presentationml.slide+xml"/>
  <Override PartName="/ppt/slides/slide1169.xml" ContentType="application/vnd.openxmlformats-officedocument.presentationml.slide+xml"/>
  <Override PartName="/ppt/slides/slide1170.xml" ContentType="application/vnd.openxmlformats-officedocument.presentationml.slide+xml"/>
  <Override PartName="/ppt/slides/slide1171.xml" ContentType="application/vnd.openxmlformats-officedocument.presentationml.slide+xml"/>
  <Override PartName="/ppt/slides/slide1172.xml" ContentType="application/vnd.openxmlformats-officedocument.presentationml.slide+xml"/>
  <Override PartName="/ppt/slides/slide1173.xml" ContentType="application/vnd.openxmlformats-officedocument.presentationml.slide+xml"/>
  <Override PartName="/ppt/slides/slide1174.xml" ContentType="application/vnd.openxmlformats-officedocument.presentationml.slide+xml"/>
  <Override PartName="/ppt/slides/slide1175.xml" ContentType="application/vnd.openxmlformats-officedocument.presentationml.slide+xml"/>
  <Override PartName="/ppt/slides/slide1176.xml" ContentType="application/vnd.openxmlformats-officedocument.presentationml.slide+xml"/>
  <Override PartName="/ppt/slides/slide1177.xml" ContentType="application/vnd.openxmlformats-officedocument.presentationml.slide+xml"/>
  <Override PartName="/ppt/slides/slide1178.xml" ContentType="application/vnd.openxmlformats-officedocument.presentationml.slide+xml"/>
  <Override PartName="/ppt/slides/slide1179.xml" ContentType="application/vnd.openxmlformats-officedocument.presentationml.slide+xml"/>
  <Override PartName="/ppt/slides/slide1180.xml" ContentType="application/vnd.openxmlformats-officedocument.presentationml.slide+xml"/>
  <Override PartName="/ppt/slides/slide1181.xml" ContentType="application/vnd.openxmlformats-officedocument.presentationml.slide+xml"/>
  <Override PartName="/ppt/slides/slide1182.xml" ContentType="application/vnd.openxmlformats-officedocument.presentationml.slide+xml"/>
  <Override PartName="/ppt/slides/slide1183.xml" ContentType="application/vnd.openxmlformats-officedocument.presentationml.slide+xml"/>
  <Override PartName="/ppt/slides/slide1184.xml" ContentType="application/vnd.openxmlformats-officedocument.presentationml.slide+xml"/>
  <Override PartName="/ppt/slides/slide1185.xml" ContentType="application/vnd.openxmlformats-officedocument.presentationml.slide+xml"/>
  <Override PartName="/ppt/slides/slide1186.xml" ContentType="application/vnd.openxmlformats-officedocument.presentationml.slide+xml"/>
  <Override PartName="/ppt/slides/slide1187.xml" ContentType="application/vnd.openxmlformats-officedocument.presentationml.slide+xml"/>
  <Override PartName="/ppt/slides/slide1188.xml" ContentType="application/vnd.openxmlformats-officedocument.presentationml.slide+xml"/>
  <Override PartName="/ppt/slides/slide1189.xml" ContentType="application/vnd.openxmlformats-officedocument.presentationml.slide+xml"/>
  <Override PartName="/ppt/slides/slide1190.xml" ContentType="application/vnd.openxmlformats-officedocument.presentationml.slide+xml"/>
  <Override PartName="/ppt/slides/slide1191.xml" ContentType="application/vnd.openxmlformats-officedocument.presentationml.slide+xml"/>
  <Override PartName="/ppt/slides/slide1192.xml" ContentType="application/vnd.openxmlformats-officedocument.presentationml.slide+xml"/>
  <Override PartName="/ppt/slides/slide1193.xml" ContentType="application/vnd.openxmlformats-officedocument.presentationml.slide+xml"/>
  <Override PartName="/ppt/slides/slide1194.xml" ContentType="application/vnd.openxmlformats-officedocument.presentationml.slide+xml"/>
  <Override PartName="/ppt/slides/slide1195.xml" ContentType="application/vnd.openxmlformats-officedocument.presentationml.slide+xml"/>
  <Override PartName="/ppt/slides/slide1196.xml" ContentType="application/vnd.openxmlformats-officedocument.presentationml.slide+xml"/>
  <Override PartName="/ppt/slides/slide1197.xml" ContentType="application/vnd.openxmlformats-officedocument.presentationml.slide+xml"/>
  <Override PartName="/ppt/slides/slide1198.xml" ContentType="application/vnd.openxmlformats-officedocument.presentationml.slide+xml"/>
  <Override PartName="/ppt/slides/slide1199.xml" ContentType="application/vnd.openxmlformats-officedocument.presentationml.slide+xml"/>
  <Override PartName="/ppt/slides/slide1200.xml" ContentType="application/vnd.openxmlformats-officedocument.presentationml.slide+xml"/>
  <Override PartName="/ppt/slides/slide1201.xml" ContentType="application/vnd.openxmlformats-officedocument.presentationml.slide+xml"/>
  <Override PartName="/ppt/slides/slide1202.xml" ContentType="application/vnd.openxmlformats-officedocument.presentationml.slide+xml"/>
  <Override PartName="/ppt/slides/slide1203.xml" ContentType="application/vnd.openxmlformats-officedocument.presentationml.slide+xml"/>
  <Override PartName="/ppt/slides/slide1204.xml" ContentType="application/vnd.openxmlformats-officedocument.presentationml.slide+xml"/>
  <Override PartName="/ppt/slides/slide1205.xml" ContentType="application/vnd.openxmlformats-officedocument.presentationml.slide+xml"/>
  <Override PartName="/ppt/slides/slide1206.xml" ContentType="application/vnd.openxmlformats-officedocument.presentationml.slide+xml"/>
  <Override PartName="/ppt/slides/slide1207.xml" ContentType="application/vnd.openxmlformats-officedocument.presentationml.slide+xml"/>
  <Override PartName="/ppt/slides/slide1208.xml" ContentType="application/vnd.openxmlformats-officedocument.presentationml.slide+xml"/>
  <Override PartName="/ppt/slides/slide1209.xml" ContentType="application/vnd.openxmlformats-officedocument.presentationml.slide+xml"/>
  <Override PartName="/ppt/slides/slide1210.xml" ContentType="application/vnd.openxmlformats-officedocument.presentationml.slide+xml"/>
  <Override PartName="/ppt/slides/slide1211.xml" ContentType="application/vnd.openxmlformats-officedocument.presentationml.slide+xml"/>
  <Override PartName="/ppt/slides/slide1212.xml" ContentType="application/vnd.openxmlformats-officedocument.presentationml.slide+xml"/>
  <Override PartName="/ppt/slides/slide1213.xml" ContentType="application/vnd.openxmlformats-officedocument.presentationml.slide+xml"/>
  <Override PartName="/ppt/slides/slide1214.xml" ContentType="application/vnd.openxmlformats-officedocument.presentationml.slide+xml"/>
  <Override PartName="/ppt/slides/slide1215.xml" ContentType="application/vnd.openxmlformats-officedocument.presentationml.slide+xml"/>
  <Override PartName="/ppt/slides/slide1216.xml" ContentType="application/vnd.openxmlformats-officedocument.presentationml.slide+xml"/>
  <Override PartName="/ppt/slides/slide1217.xml" ContentType="application/vnd.openxmlformats-officedocument.presentationml.slide+xml"/>
  <Override PartName="/ppt/slides/slide1218.xml" ContentType="application/vnd.openxmlformats-officedocument.presentationml.slide+xml"/>
  <Override PartName="/ppt/slides/slide1219.xml" ContentType="application/vnd.openxmlformats-officedocument.presentationml.slide+xml"/>
  <Override PartName="/ppt/slides/slide1220.xml" ContentType="application/vnd.openxmlformats-officedocument.presentationml.slide+xml"/>
  <Override PartName="/ppt/slides/slide1221.xml" ContentType="application/vnd.openxmlformats-officedocument.presentationml.slide+xml"/>
  <Override PartName="/ppt/slides/slide1222.xml" ContentType="application/vnd.openxmlformats-officedocument.presentationml.slide+xml"/>
  <Override PartName="/ppt/slides/slide1223.xml" ContentType="application/vnd.openxmlformats-officedocument.presentationml.slide+xml"/>
  <Override PartName="/ppt/slides/slide1224.xml" ContentType="application/vnd.openxmlformats-officedocument.presentationml.slide+xml"/>
  <Override PartName="/ppt/slides/slide1225.xml" ContentType="application/vnd.openxmlformats-officedocument.presentationml.slide+xml"/>
  <Override PartName="/ppt/slides/slide1226.xml" ContentType="application/vnd.openxmlformats-officedocument.presentationml.slide+xml"/>
  <Override PartName="/ppt/slides/slide1227.xml" ContentType="application/vnd.openxmlformats-officedocument.presentationml.slide+xml"/>
  <Override PartName="/ppt/slides/slide1228.xml" ContentType="application/vnd.openxmlformats-officedocument.presentationml.slide+xml"/>
  <Override PartName="/ppt/slides/slide1229.xml" ContentType="application/vnd.openxmlformats-officedocument.presentationml.slide+xml"/>
  <Override PartName="/ppt/slides/slide1230.xml" ContentType="application/vnd.openxmlformats-officedocument.presentationml.slide+xml"/>
  <Override PartName="/ppt/slides/slide1231.xml" ContentType="application/vnd.openxmlformats-officedocument.presentationml.slide+xml"/>
  <Override PartName="/ppt/slides/slide1232.xml" ContentType="application/vnd.openxmlformats-officedocument.presentationml.slide+xml"/>
  <Override PartName="/ppt/slides/slide1233.xml" ContentType="application/vnd.openxmlformats-officedocument.presentationml.slide+xml"/>
  <Override PartName="/ppt/slides/slide1234.xml" ContentType="application/vnd.openxmlformats-officedocument.presentationml.slide+xml"/>
  <Override PartName="/ppt/slides/slide1235.xml" ContentType="application/vnd.openxmlformats-officedocument.presentationml.slide+xml"/>
  <Override PartName="/ppt/slides/slide1236.xml" ContentType="application/vnd.openxmlformats-officedocument.presentationml.slide+xml"/>
  <Override PartName="/ppt/slides/slide1237.xml" ContentType="application/vnd.openxmlformats-officedocument.presentationml.slide+xml"/>
  <Override PartName="/ppt/slides/slide1238.xml" ContentType="application/vnd.openxmlformats-officedocument.presentationml.slide+xml"/>
  <Override PartName="/ppt/slides/slide1239.xml" ContentType="application/vnd.openxmlformats-officedocument.presentationml.slide+xml"/>
  <Override PartName="/ppt/slides/slide1240.xml" ContentType="application/vnd.openxmlformats-officedocument.presentationml.slide+xml"/>
  <Override PartName="/ppt/slides/slide1241.xml" ContentType="application/vnd.openxmlformats-officedocument.presentationml.slide+xml"/>
  <Override PartName="/ppt/slides/slide1242.xml" ContentType="application/vnd.openxmlformats-officedocument.presentationml.slide+xml"/>
  <Override PartName="/ppt/slides/slide1243.xml" ContentType="application/vnd.openxmlformats-officedocument.presentationml.slide+xml"/>
  <Override PartName="/ppt/slides/slide1244.xml" ContentType="application/vnd.openxmlformats-officedocument.presentationml.slide+xml"/>
  <Override PartName="/ppt/slides/slide1245.xml" ContentType="application/vnd.openxmlformats-officedocument.presentationml.slide+xml"/>
  <Override PartName="/ppt/slides/slide1246.xml" ContentType="application/vnd.openxmlformats-officedocument.presentationml.slide+xml"/>
  <Override PartName="/ppt/slides/slide1247.xml" ContentType="application/vnd.openxmlformats-officedocument.presentationml.slide+xml"/>
  <Override PartName="/ppt/slides/slide1248.xml" ContentType="application/vnd.openxmlformats-officedocument.presentationml.slide+xml"/>
  <Override PartName="/ppt/slides/slide1249.xml" ContentType="application/vnd.openxmlformats-officedocument.presentationml.slide+xml"/>
  <Override PartName="/ppt/slides/slide1250.xml" ContentType="application/vnd.openxmlformats-officedocument.presentationml.slide+xml"/>
  <Override PartName="/ppt/slides/slide1251.xml" ContentType="application/vnd.openxmlformats-officedocument.presentationml.slide+xml"/>
  <Override PartName="/ppt/slides/slide1252.xml" ContentType="application/vnd.openxmlformats-officedocument.presentationml.slide+xml"/>
  <Override PartName="/ppt/slides/slide1253.xml" ContentType="application/vnd.openxmlformats-officedocument.presentationml.slide+xml"/>
  <Override PartName="/ppt/slides/slide1254.xml" ContentType="application/vnd.openxmlformats-officedocument.presentationml.slide+xml"/>
  <Override PartName="/ppt/slides/slide1255.xml" ContentType="application/vnd.openxmlformats-officedocument.presentationml.slide+xml"/>
  <Override PartName="/ppt/slides/slide1256.xml" ContentType="application/vnd.openxmlformats-officedocument.presentationml.slide+xml"/>
  <Override PartName="/ppt/slides/slide1257.xml" ContentType="application/vnd.openxmlformats-officedocument.presentationml.slide+xml"/>
  <Override PartName="/ppt/slides/slide1258.xml" ContentType="application/vnd.openxmlformats-officedocument.presentationml.slide+xml"/>
  <Override PartName="/ppt/slides/slide1259.xml" ContentType="application/vnd.openxmlformats-officedocument.presentationml.slide+xml"/>
  <Override PartName="/ppt/slides/slide1260.xml" ContentType="application/vnd.openxmlformats-officedocument.presentationml.slide+xml"/>
  <Override PartName="/ppt/slides/slide1261.xml" ContentType="application/vnd.openxmlformats-officedocument.presentationml.slide+xml"/>
  <Override PartName="/ppt/slides/slide1262.xml" ContentType="application/vnd.openxmlformats-officedocument.presentationml.slide+xml"/>
  <Override PartName="/ppt/slides/slide1263.xml" ContentType="application/vnd.openxmlformats-officedocument.presentationml.slide+xml"/>
  <Override PartName="/ppt/slides/slide1264.xml" ContentType="application/vnd.openxmlformats-officedocument.presentationml.slide+xml"/>
  <Override PartName="/ppt/slides/slide1265.xml" ContentType="application/vnd.openxmlformats-officedocument.presentationml.slide+xml"/>
  <Override PartName="/ppt/slides/slide1266.xml" ContentType="application/vnd.openxmlformats-officedocument.presentationml.slide+xml"/>
  <Override PartName="/ppt/slides/slide1267.xml" ContentType="application/vnd.openxmlformats-officedocument.presentationml.slide+xml"/>
  <Override PartName="/ppt/slides/slide1268.xml" ContentType="application/vnd.openxmlformats-officedocument.presentationml.slide+xml"/>
  <Override PartName="/ppt/slides/slide1269.xml" ContentType="application/vnd.openxmlformats-officedocument.presentationml.slide+xml"/>
  <Override PartName="/ppt/slides/slide1270.xml" ContentType="application/vnd.openxmlformats-officedocument.presentationml.slide+xml"/>
  <Override PartName="/ppt/slides/slide1271.xml" ContentType="application/vnd.openxmlformats-officedocument.presentationml.slide+xml"/>
  <Override PartName="/ppt/slides/slide1272.xml" ContentType="application/vnd.openxmlformats-officedocument.presentationml.slide+xml"/>
  <Override PartName="/ppt/slides/slide1273.xml" ContentType="application/vnd.openxmlformats-officedocument.presentationml.slide+xml"/>
  <Override PartName="/ppt/slides/slide1274.xml" ContentType="application/vnd.openxmlformats-officedocument.presentationml.slide+xml"/>
  <Override PartName="/ppt/slides/slide1275.xml" ContentType="application/vnd.openxmlformats-officedocument.presentationml.slide+xml"/>
  <Override PartName="/ppt/slides/slide1276.xml" ContentType="application/vnd.openxmlformats-officedocument.presentationml.slide+xml"/>
  <Override PartName="/ppt/slides/slide1277.xml" ContentType="application/vnd.openxmlformats-officedocument.presentationml.slide+xml"/>
  <Override PartName="/ppt/slides/slide1278.xml" ContentType="application/vnd.openxmlformats-officedocument.presentationml.slide+xml"/>
  <Override PartName="/ppt/slides/slide1279.xml" ContentType="application/vnd.openxmlformats-officedocument.presentationml.slide+xml"/>
  <Override PartName="/ppt/slides/slide1280.xml" ContentType="application/vnd.openxmlformats-officedocument.presentationml.slide+xml"/>
  <Override PartName="/ppt/slides/slide1281.xml" ContentType="application/vnd.openxmlformats-officedocument.presentationml.slide+xml"/>
  <Override PartName="/ppt/slides/slide1282.xml" ContentType="application/vnd.openxmlformats-officedocument.presentationml.slide+xml"/>
  <Override PartName="/ppt/slides/slide1283.xml" ContentType="application/vnd.openxmlformats-officedocument.presentationml.slide+xml"/>
  <Override PartName="/ppt/slides/slide1284.xml" ContentType="application/vnd.openxmlformats-officedocument.presentationml.slide+xml"/>
  <Override PartName="/ppt/slides/slide1285.xml" ContentType="application/vnd.openxmlformats-officedocument.presentationml.slide+xml"/>
  <Override PartName="/ppt/slides/slide1286.xml" ContentType="application/vnd.openxmlformats-officedocument.presentationml.slide+xml"/>
  <Override PartName="/ppt/slides/slide1287.xml" ContentType="application/vnd.openxmlformats-officedocument.presentationml.slide+xml"/>
  <Override PartName="/ppt/slides/slide1288.xml" ContentType="application/vnd.openxmlformats-officedocument.presentationml.slide+xml"/>
  <Override PartName="/ppt/slides/slide1289.xml" ContentType="application/vnd.openxmlformats-officedocument.presentationml.slide+xml"/>
  <Override PartName="/ppt/slides/slide1290.xml" ContentType="application/vnd.openxmlformats-officedocument.presentationml.slide+xml"/>
  <Override PartName="/ppt/slides/slide1291.xml" ContentType="application/vnd.openxmlformats-officedocument.presentationml.slide+xml"/>
  <Override PartName="/ppt/slides/slide1292.xml" ContentType="application/vnd.openxmlformats-officedocument.presentationml.slide+xml"/>
  <Override PartName="/ppt/slides/slide1293.xml" ContentType="application/vnd.openxmlformats-officedocument.presentationml.slide+xml"/>
  <Override PartName="/ppt/slides/slide1294.xml" ContentType="application/vnd.openxmlformats-officedocument.presentationml.slide+xml"/>
  <Override PartName="/ppt/slides/slide1295.xml" ContentType="application/vnd.openxmlformats-officedocument.presentationml.slide+xml"/>
  <Override PartName="/ppt/slides/slide1296.xml" ContentType="application/vnd.openxmlformats-officedocument.presentationml.slide+xml"/>
  <Override PartName="/ppt/slides/slide1297.xml" ContentType="application/vnd.openxmlformats-officedocument.presentationml.slide+xml"/>
  <Override PartName="/ppt/slides/slide1298.xml" ContentType="application/vnd.openxmlformats-officedocument.presentationml.slide+xml"/>
  <Override PartName="/ppt/slides/slide1299.xml" ContentType="application/vnd.openxmlformats-officedocument.presentationml.slide+xml"/>
  <Override PartName="/ppt/slides/slide1300.xml" ContentType="application/vnd.openxmlformats-officedocument.presentationml.slide+xml"/>
  <Override PartName="/ppt/slides/slide1301.xml" ContentType="application/vnd.openxmlformats-officedocument.presentationml.slide+xml"/>
  <Override PartName="/ppt/slides/slide1302.xml" ContentType="application/vnd.openxmlformats-officedocument.presentationml.slide+xml"/>
  <Override PartName="/ppt/slides/slide1303.xml" ContentType="application/vnd.openxmlformats-officedocument.presentationml.slide+xml"/>
  <Override PartName="/ppt/slides/slide1304.xml" ContentType="application/vnd.openxmlformats-officedocument.presentationml.slide+xml"/>
  <Override PartName="/ppt/slides/slide1305.xml" ContentType="application/vnd.openxmlformats-officedocument.presentationml.slide+xml"/>
  <Override PartName="/ppt/slides/slide1306.xml" ContentType="application/vnd.openxmlformats-officedocument.presentationml.slide+xml"/>
  <Override PartName="/ppt/slides/slide1307.xml" ContentType="application/vnd.openxmlformats-officedocument.presentationml.slide+xml"/>
  <Override PartName="/ppt/slides/slide1308.xml" ContentType="application/vnd.openxmlformats-officedocument.presentationml.slide+xml"/>
  <Override PartName="/ppt/slides/slide1309.xml" ContentType="application/vnd.openxmlformats-officedocument.presentationml.slide+xml"/>
  <Override PartName="/ppt/slides/slide1310.xml" ContentType="application/vnd.openxmlformats-officedocument.presentationml.slide+xml"/>
  <Override PartName="/ppt/slides/slide1311.xml" ContentType="application/vnd.openxmlformats-officedocument.presentationml.slide+xml"/>
  <Override PartName="/ppt/slides/slide1312.xml" ContentType="application/vnd.openxmlformats-officedocument.presentationml.slide+xml"/>
  <Override PartName="/ppt/slides/slide1313.xml" ContentType="application/vnd.openxmlformats-officedocument.presentationml.slide+xml"/>
  <Override PartName="/ppt/slides/slide1314.xml" ContentType="application/vnd.openxmlformats-officedocument.presentationml.slide+xml"/>
  <Override PartName="/ppt/slides/slide1315.xml" ContentType="application/vnd.openxmlformats-officedocument.presentationml.slide+xml"/>
  <Override PartName="/ppt/slides/slide1316.xml" ContentType="application/vnd.openxmlformats-officedocument.presentationml.slide+xml"/>
  <Override PartName="/ppt/slides/slide1317.xml" ContentType="application/vnd.openxmlformats-officedocument.presentationml.slide+xml"/>
  <Override PartName="/ppt/slides/slide1318.xml" ContentType="application/vnd.openxmlformats-officedocument.presentationml.slide+xml"/>
  <Override PartName="/ppt/slides/slide1319.xml" ContentType="application/vnd.openxmlformats-officedocument.presentationml.slide+xml"/>
  <Override PartName="/ppt/slides/slide1320.xml" ContentType="application/vnd.openxmlformats-officedocument.presentationml.slide+xml"/>
  <Override PartName="/ppt/slides/slide1321.xml" ContentType="application/vnd.openxmlformats-officedocument.presentationml.slide+xml"/>
  <Override PartName="/ppt/slides/slide1322.xml" ContentType="application/vnd.openxmlformats-officedocument.presentationml.slide+xml"/>
  <Override PartName="/ppt/slides/slide1323.xml" ContentType="application/vnd.openxmlformats-officedocument.presentationml.slide+xml"/>
  <Override PartName="/ppt/slides/slide1324.xml" ContentType="application/vnd.openxmlformats-officedocument.presentationml.slide+xml"/>
  <Override PartName="/ppt/slides/slide1325.xml" ContentType="application/vnd.openxmlformats-officedocument.presentationml.slide+xml"/>
  <Override PartName="/ppt/slides/slide1326.xml" ContentType="application/vnd.openxmlformats-officedocument.presentationml.slide+xml"/>
  <Override PartName="/ppt/slides/slide1327.xml" ContentType="application/vnd.openxmlformats-officedocument.presentationml.slide+xml"/>
  <Override PartName="/ppt/slides/slide1328.xml" ContentType="application/vnd.openxmlformats-officedocument.presentationml.slide+xml"/>
  <Override PartName="/ppt/slides/slide1329.xml" ContentType="application/vnd.openxmlformats-officedocument.presentationml.slide+xml"/>
  <Override PartName="/ppt/slides/slide1330.xml" ContentType="application/vnd.openxmlformats-officedocument.presentationml.slide+xml"/>
  <Override PartName="/ppt/slides/slide1331.xml" ContentType="application/vnd.openxmlformats-officedocument.presentationml.slide+xml"/>
  <Override PartName="/ppt/slides/slide1332.xml" ContentType="application/vnd.openxmlformats-officedocument.presentationml.slide+xml"/>
  <Override PartName="/ppt/slides/slide1333.xml" ContentType="application/vnd.openxmlformats-officedocument.presentationml.slide+xml"/>
  <Override PartName="/ppt/slides/slide1334.xml" ContentType="application/vnd.openxmlformats-officedocument.presentationml.slide+xml"/>
  <Override PartName="/ppt/slides/slide1335.xml" ContentType="application/vnd.openxmlformats-officedocument.presentationml.slide+xml"/>
  <Override PartName="/ppt/slides/slide1336.xml" ContentType="application/vnd.openxmlformats-officedocument.presentationml.slide+xml"/>
  <Override PartName="/ppt/slides/slide1337.xml" ContentType="application/vnd.openxmlformats-officedocument.presentationml.slide+xml"/>
  <Override PartName="/ppt/slides/slide1338.xml" ContentType="application/vnd.openxmlformats-officedocument.presentationml.slide+xml"/>
  <Override PartName="/ppt/slides/slide1339.xml" ContentType="application/vnd.openxmlformats-officedocument.presentationml.slide+xml"/>
  <Override PartName="/ppt/slides/slide1340.xml" ContentType="application/vnd.openxmlformats-officedocument.presentationml.slide+xml"/>
  <Override PartName="/ppt/slides/slide1341.xml" ContentType="application/vnd.openxmlformats-officedocument.presentationml.slide+xml"/>
  <Override PartName="/ppt/slides/slide1342.xml" ContentType="application/vnd.openxmlformats-officedocument.presentationml.slide+xml"/>
  <Override PartName="/ppt/slides/slide1343.xml" ContentType="application/vnd.openxmlformats-officedocument.presentationml.slide+xml"/>
  <Override PartName="/ppt/slides/slide1344.xml" ContentType="application/vnd.openxmlformats-officedocument.presentationml.slide+xml"/>
  <Override PartName="/ppt/slides/slide1345.xml" ContentType="application/vnd.openxmlformats-officedocument.presentationml.slide+xml"/>
  <Override PartName="/ppt/slides/slide1346.xml" ContentType="application/vnd.openxmlformats-officedocument.presentationml.slide+xml"/>
  <Override PartName="/ppt/slides/slide1347.xml" ContentType="application/vnd.openxmlformats-officedocument.presentationml.slide+xml"/>
  <Override PartName="/ppt/slides/slide1348.xml" ContentType="application/vnd.openxmlformats-officedocument.presentationml.slide+xml"/>
  <Override PartName="/ppt/slides/slide1349.xml" ContentType="application/vnd.openxmlformats-officedocument.presentationml.slide+xml"/>
  <Override PartName="/ppt/slides/slide1350.xml" ContentType="application/vnd.openxmlformats-officedocument.presentationml.slide+xml"/>
  <Override PartName="/ppt/slides/slide1351.xml" ContentType="application/vnd.openxmlformats-officedocument.presentationml.slide+xml"/>
  <Override PartName="/ppt/slides/slide1352.xml" ContentType="application/vnd.openxmlformats-officedocument.presentationml.slide+xml"/>
  <Override PartName="/ppt/slides/slide1353.xml" ContentType="application/vnd.openxmlformats-officedocument.presentationml.slide+xml"/>
  <Override PartName="/ppt/slides/slide1354.xml" ContentType="application/vnd.openxmlformats-officedocument.presentationml.slide+xml"/>
  <Override PartName="/ppt/slides/slide1355.xml" ContentType="application/vnd.openxmlformats-officedocument.presentationml.slide+xml"/>
  <Override PartName="/ppt/slides/slide1356.xml" ContentType="application/vnd.openxmlformats-officedocument.presentationml.slide+xml"/>
  <Override PartName="/ppt/slides/slide1357.xml" ContentType="application/vnd.openxmlformats-officedocument.presentationml.slide+xml"/>
  <Override PartName="/ppt/slides/slide1358.xml" ContentType="application/vnd.openxmlformats-officedocument.presentationml.slide+xml"/>
  <Override PartName="/ppt/slides/slide1359.xml" ContentType="application/vnd.openxmlformats-officedocument.presentationml.slide+xml"/>
  <Override PartName="/ppt/slides/slide1360.xml" ContentType="application/vnd.openxmlformats-officedocument.presentationml.slide+xml"/>
  <Override PartName="/ppt/slides/slide1361.xml" ContentType="application/vnd.openxmlformats-officedocument.presentationml.slide+xml"/>
  <Override PartName="/ppt/slides/slide1362.xml" ContentType="application/vnd.openxmlformats-officedocument.presentationml.slide+xml"/>
  <Override PartName="/ppt/slides/slide1363.xml" ContentType="application/vnd.openxmlformats-officedocument.presentationml.slide+xml"/>
  <Override PartName="/ppt/slides/slide1364.xml" ContentType="application/vnd.openxmlformats-officedocument.presentationml.slide+xml"/>
  <Override PartName="/ppt/slides/slide1365.xml" ContentType="application/vnd.openxmlformats-officedocument.presentationml.slide+xml"/>
  <Override PartName="/ppt/slides/slide1366.xml" ContentType="application/vnd.openxmlformats-officedocument.presentationml.slide+xml"/>
  <Override PartName="/ppt/slides/slide1367.xml" ContentType="application/vnd.openxmlformats-officedocument.presentationml.slide+xml"/>
  <Override PartName="/ppt/slides/slide1368.xml" ContentType="application/vnd.openxmlformats-officedocument.presentationml.slide+xml"/>
  <Override PartName="/ppt/slides/slide1369.xml" ContentType="application/vnd.openxmlformats-officedocument.presentationml.slide+xml"/>
  <Override PartName="/ppt/slides/slide1370.xml" ContentType="application/vnd.openxmlformats-officedocument.presentationml.slide+xml"/>
  <Override PartName="/ppt/slides/slide1371.xml" ContentType="application/vnd.openxmlformats-officedocument.presentationml.slide+xml"/>
  <Override PartName="/ppt/slides/slide1372.xml" ContentType="application/vnd.openxmlformats-officedocument.presentationml.slide+xml"/>
  <Override PartName="/ppt/slides/slide1373.xml" ContentType="application/vnd.openxmlformats-officedocument.presentationml.slide+xml"/>
  <Override PartName="/ppt/slides/slide1374.xml" ContentType="application/vnd.openxmlformats-officedocument.presentationml.slide+xml"/>
  <Override PartName="/ppt/slides/slide1375.xml" ContentType="application/vnd.openxmlformats-officedocument.presentationml.slide+xml"/>
  <Override PartName="/ppt/slides/slide1376.xml" ContentType="application/vnd.openxmlformats-officedocument.presentationml.slide+xml"/>
  <Override PartName="/ppt/slides/slide1377.xml" ContentType="application/vnd.openxmlformats-officedocument.presentationml.slide+xml"/>
  <Override PartName="/ppt/slides/slide1378.xml" ContentType="application/vnd.openxmlformats-officedocument.presentationml.slide+xml"/>
  <Override PartName="/ppt/slides/slide1379.xml" ContentType="application/vnd.openxmlformats-officedocument.presentationml.slide+xml"/>
  <Override PartName="/ppt/slides/slide1380.xml" ContentType="application/vnd.openxmlformats-officedocument.presentationml.slide+xml"/>
  <Override PartName="/ppt/slides/slide1381.xml" ContentType="application/vnd.openxmlformats-officedocument.presentationml.slide+xml"/>
  <Override PartName="/ppt/slides/slide1382.xml" ContentType="application/vnd.openxmlformats-officedocument.presentationml.slide+xml"/>
  <Override PartName="/ppt/slides/slide1383.xml" ContentType="application/vnd.openxmlformats-officedocument.presentationml.slide+xml"/>
  <Override PartName="/ppt/slides/slide1384.xml" ContentType="application/vnd.openxmlformats-officedocument.presentationml.slide+xml"/>
  <Override PartName="/ppt/slides/slide1385.xml" ContentType="application/vnd.openxmlformats-officedocument.presentationml.slide+xml"/>
  <Override PartName="/ppt/slides/slide1386.xml" ContentType="application/vnd.openxmlformats-officedocument.presentationml.slide+xml"/>
  <Override PartName="/ppt/slides/slide1387.xml" ContentType="application/vnd.openxmlformats-officedocument.presentationml.slide+xml"/>
  <Override PartName="/ppt/slides/slide1388.xml" ContentType="application/vnd.openxmlformats-officedocument.presentationml.slide+xml"/>
  <Override PartName="/ppt/slides/slide1389.xml" ContentType="application/vnd.openxmlformats-officedocument.presentationml.slide+xml"/>
  <Override PartName="/ppt/slides/slide1390.xml" ContentType="application/vnd.openxmlformats-officedocument.presentationml.slide+xml"/>
  <Override PartName="/ppt/slides/slide1391.xml" ContentType="application/vnd.openxmlformats-officedocument.presentationml.slide+xml"/>
  <Override PartName="/ppt/slides/slide1392.xml" ContentType="application/vnd.openxmlformats-officedocument.presentationml.slide+xml"/>
  <Override PartName="/ppt/slides/slide1393.xml" ContentType="application/vnd.openxmlformats-officedocument.presentationml.slide+xml"/>
  <Override PartName="/ppt/slides/slide1394.xml" ContentType="application/vnd.openxmlformats-officedocument.presentationml.slide+xml"/>
  <Override PartName="/ppt/slides/slide1395.xml" ContentType="application/vnd.openxmlformats-officedocument.presentationml.slide+xml"/>
  <Override PartName="/ppt/slides/slide1396.xml" ContentType="application/vnd.openxmlformats-officedocument.presentationml.slide+xml"/>
  <Override PartName="/ppt/slides/slide1397.xml" ContentType="application/vnd.openxmlformats-officedocument.presentationml.slide+xml"/>
  <Override PartName="/ppt/slides/slide1398.xml" ContentType="application/vnd.openxmlformats-officedocument.presentationml.slide+xml"/>
  <Override PartName="/ppt/slides/slide1399.xml" ContentType="application/vnd.openxmlformats-officedocument.presentationml.slide+xml"/>
  <Override PartName="/ppt/slides/slide1400.xml" ContentType="application/vnd.openxmlformats-officedocument.presentationml.slide+xml"/>
  <Override PartName="/ppt/slides/slide1401.xml" ContentType="application/vnd.openxmlformats-officedocument.presentationml.slide+xml"/>
  <Override PartName="/ppt/slides/slide1402.xml" ContentType="application/vnd.openxmlformats-officedocument.presentationml.slide+xml"/>
  <Override PartName="/ppt/slides/slide1403.xml" ContentType="application/vnd.openxmlformats-officedocument.presentationml.slide+xml"/>
  <Override PartName="/ppt/slides/slide1404.xml" ContentType="application/vnd.openxmlformats-officedocument.presentationml.slide+xml"/>
  <Override PartName="/ppt/slides/slide1405.xml" ContentType="application/vnd.openxmlformats-officedocument.presentationml.slide+xml"/>
  <Override PartName="/ppt/slides/slide1406.xml" ContentType="application/vnd.openxmlformats-officedocument.presentationml.slide+xml"/>
  <Override PartName="/ppt/slides/slide1407.xml" ContentType="application/vnd.openxmlformats-officedocument.presentationml.slide+xml"/>
  <Override PartName="/ppt/slides/slide1408.xml" ContentType="application/vnd.openxmlformats-officedocument.presentationml.slide+xml"/>
  <Override PartName="/ppt/slides/slide1409.xml" ContentType="application/vnd.openxmlformats-officedocument.presentationml.slide+xml"/>
  <Override PartName="/ppt/slides/slide1410.xml" ContentType="application/vnd.openxmlformats-officedocument.presentationml.slide+xml"/>
  <Override PartName="/ppt/slides/slide1411.xml" ContentType="application/vnd.openxmlformats-officedocument.presentationml.slide+xml"/>
  <Override PartName="/ppt/slides/slide1412.xml" ContentType="application/vnd.openxmlformats-officedocument.presentationml.slide+xml"/>
  <Override PartName="/ppt/slides/slide1413.xml" ContentType="application/vnd.openxmlformats-officedocument.presentationml.slide+xml"/>
  <Override PartName="/ppt/slides/slide1414.xml" ContentType="application/vnd.openxmlformats-officedocument.presentationml.slide+xml"/>
  <Override PartName="/ppt/slides/slide1415.xml" ContentType="application/vnd.openxmlformats-officedocument.presentationml.slide+xml"/>
  <Override PartName="/ppt/slides/slide1416.xml" ContentType="application/vnd.openxmlformats-officedocument.presentationml.slide+xml"/>
  <Override PartName="/ppt/slides/slide1417.xml" ContentType="application/vnd.openxmlformats-officedocument.presentationml.slide+xml"/>
  <Override PartName="/ppt/slides/slide1418.xml" ContentType="application/vnd.openxmlformats-officedocument.presentationml.slide+xml"/>
  <Override PartName="/ppt/slides/slide1419.xml" ContentType="application/vnd.openxmlformats-officedocument.presentationml.slide+xml"/>
  <Override PartName="/ppt/slides/slide1420.xml" ContentType="application/vnd.openxmlformats-officedocument.presentationml.slide+xml"/>
  <Override PartName="/ppt/slides/slide1421.xml" ContentType="application/vnd.openxmlformats-officedocument.presentationml.slide+xml"/>
  <Override PartName="/ppt/slides/slide1422.xml" ContentType="application/vnd.openxmlformats-officedocument.presentationml.slide+xml"/>
  <Override PartName="/ppt/slides/slide1423.xml" ContentType="application/vnd.openxmlformats-officedocument.presentationml.slide+xml"/>
  <Override PartName="/ppt/slides/slide1424.xml" ContentType="application/vnd.openxmlformats-officedocument.presentationml.slide+xml"/>
  <Override PartName="/ppt/slides/slide1425.xml" ContentType="application/vnd.openxmlformats-officedocument.presentationml.slide+xml"/>
  <Override PartName="/ppt/slides/slide1426.xml" ContentType="application/vnd.openxmlformats-officedocument.presentationml.slide+xml"/>
  <Override PartName="/ppt/slides/slide1427.xml" ContentType="application/vnd.openxmlformats-officedocument.presentationml.slide+xml"/>
  <Override PartName="/ppt/slides/slide1428.xml" ContentType="application/vnd.openxmlformats-officedocument.presentationml.slide+xml"/>
  <Override PartName="/ppt/slides/slide1429.xml" ContentType="application/vnd.openxmlformats-officedocument.presentationml.slide+xml"/>
  <Override PartName="/ppt/slides/slide1430.xml" ContentType="application/vnd.openxmlformats-officedocument.presentationml.slide+xml"/>
  <Override PartName="/ppt/slides/slide1431.xml" ContentType="application/vnd.openxmlformats-officedocument.presentationml.slide+xml"/>
  <Override PartName="/ppt/slides/slide1432.xml" ContentType="application/vnd.openxmlformats-officedocument.presentationml.slide+xml"/>
  <Override PartName="/ppt/slides/slide1433.xml" ContentType="application/vnd.openxmlformats-officedocument.presentationml.slide+xml"/>
  <Override PartName="/ppt/slides/slide1434.xml" ContentType="application/vnd.openxmlformats-officedocument.presentationml.slide+xml"/>
  <Override PartName="/ppt/slides/slide1435.xml" ContentType="application/vnd.openxmlformats-officedocument.presentationml.slide+xml"/>
  <Override PartName="/ppt/slides/slide1436.xml" ContentType="application/vnd.openxmlformats-officedocument.presentationml.slide+xml"/>
  <Override PartName="/ppt/slides/slide1437.xml" ContentType="application/vnd.openxmlformats-officedocument.presentationml.slide+xml"/>
  <Override PartName="/ppt/slides/slide1438.xml" ContentType="application/vnd.openxmlformats-officedocument.presentationml.slide+xml"/>
  <Override PartName="/ppt/slides/slide1439.xml" ContentType="application/vnd.openxmlformats-officedocument.presentationml.slide+xml"/>
  <Override PartName="/ppt/slides/slide1440.xml" ContentType="application/vnd.openxmlformats-officedocument.presentationml.slide+xml"/>
  <Override PartName="/ppt/slides/slide1441.xml" ContentType="application/vnd.openxmlformats-officedocument.presentationml.slide+xml"/>
  <Override PartName="/ppt/slides/slide1442.xml" ContentType="application/vnd.openxmlformats-officedocument.presentationml.slide+xml"/>
  <Override PartName="/ppt/slides/slide1443.xml" ContentType="application/vnd.openxmlformats-officedocument.presentationml.slide+xml"/>
  <Override PartName="/ppt/slides/slide1444.xml" ContentType="application/vnd.openxmlformats-officedocument.presentationml.slide+xml"/>
  <Override PartName="/ppt/slides/slide1445.xml" ContentType="application/vnd.openxmlformats-officedocument.presentationml.slide+xml"/>
  <Override PartName="/ppt/slides/slide1446.xml" ContentType="application/vnd.openxmlformats-officedocument.presentationml.slide+xml"/>
  <Override PartName="/ppt/slides/slide1447.xml" ContentType="application/vnd.openxmlformats-officedocument.presentationml.slide+xml"/>
  <Override PartName="/ppt/slides/slide1448.xml" ContentType="application/vnd.openxmlformats-officedocument.presentationml.slide+xml"/>
  <Override PartName="/ppt/slides/slide1449.xml" ContentType="application/vnd.openxmlformats-officedocument.presentationml.slide+xml"/>
  <Override PartName="/ppt/slides/slide1450.xml" ContentType="application/vnd.openxmlformats-officedocument.presentationml.slide+xml"/>
  <Override PartName="/ppt/slides/slide1451.xml" ContentType="application/vnd.openxmlformats-officedocument.presentationml.slide+xml"/>
  <Override PartName="/ppt/slides/slide1452.xml" ContentType="application/vnd.openxmlformats-officedocument.presentationml.slide+xml"/>
  <Override PartName="/ppt/slides/slide1453.xml" ContentType="application/vnd.openxmlformats-officedocument.presentationml.slide+xml"/>
  <Override PartName="/ppt/slides/slide1454.xml" ContentType="application/vnd.openxmlformats-officedocument.presentationml.slide+xml"/>
  <Override PartName="/ppt/slides/slide1455.xml" ContentType="application/vnd.openxmlformats-officedocument.presentationml.slide+xml"/>
  <Override PartName="/ppt/slides/slide1456.xml" ContentType="application/vnd.openxmlformats-officedocument.presentationml.slide+xml"/>
  <Override PartName="/ppt/slides/slide1457.xml" ContentType="application/vnd.openxmlformats-officedocument.presentationml.slide+xml"/>
  <Override PartName="/ppt/slides/slide1458.xml" ContentType="application/vnd.openxmlformats-officedocument.presentationml.slide+xml"/>
  <Override PartName="/ppt/slides/slide1459.xml" ContentType="application/vnd.openxmlformats-officedocument.presentationml.slide+xml"/>
  <Override PartName="/ppt/slides/slide1460.xml" ContentType="application/vnd.openxmlformats-officedocument.presentationml.slide+xml"/>
  <Override PartName="/ppt/slides/slide1461.xml" ContentType="application/vnd.openxmlformats-officedocument.presentationml.slide+xml"/>
  <Override PartName="/ppt/slides/slide1462.xml" ContentType="application/vnd.openxmlformats-officedocument.presentationml.slide+xml"/>
  <Override PartName="/ppt/slides/slide1463.xml" ContentType="application/vnd.openxmlformats-officedocument.presentationml.slide+xml"/>
  <Override PartName="/ppt/slides/slide1464.xml" ContentType="application/vnd.openxmlformats-officedocument.presentationml.slide+xml"/>
  <Override PartName="/ppt/slides/slide1465.xml" ContentType="application/vnd.openxmlformats-officedocument.presentationml.slide+xml"/>
  <Override PartName="/ppt/slides/slide1466.xml" ContentType="application/vnd.openxmlformats-officedocument.presentationml.slide+xml"/>
  <Override PartName="/ppt/slides/slide1467.xml" ContentType="application/vnd.openxmlformats-officedocument.presentationml.slide+xml"/>
  <Override PartName="/ppt/slides/slide1468.xml" ContentType="application/vnd.openxmlformats-officedocument.presentationml.slide+xml"/>
  <Override PartName="/ppt/slides/slide1469.xml" ContentType="application/vnd.openxmlformats-officedocument.presentationml.slide+xml"/>
  <Override PartName="/ppt/slides/slide1470.xml" ContentType="application/vnd.openxmlformats-officedocument.presentationml.slide+xml"/>
  <Override PartName="/ppt/slides/slide1471.xml" ContentType="application/vnd.openxmlformats-officedocument.presentationml.slide+xml"/>
  <Override PartName="/ppt/slides/slide1472.xml" ContentType="application/vnd.openxmlformats-officedocument.presentationml.slide+xml"/>
  <Override PartName="/ppt/slides/slide1473.xml" ContentType="application/vnd.openxmlformats-officedocument.presentationml.slide+xml"/>
  <Override PartName="/ppt/slides/slide1474.xml" ContentType="application/vnd.openxmlformats-officedocument.presentationml.slide+xml"/>
  <Override PartName="/ppt/slides/slide1475.xml" ContentType="application/vnd.openxmlformats-officedocument.presentationml.slide+xml"/>
  <Override PartName="/ppt/slides/slide1476.xml" ContentType="application/vnd.openxmlformats-officedocument.presentationml.slide+xml"/>
  <Override PartName="/ppt/slides/slide1477.xml" ContentType="application/vnd.openxmlformats-officedocument.presentationml.slide+xml"/>
  <Override PartName="/ppt/slides/slide1478.xml" ContentType="application/vnd.openxmlformats-officedocument.presentationml.slide+xml"/>
  <Override PartName="/ppt/slides/slide1479.xml" ContentType="application/vnd.openxmlformats-officedocument.presentationml.slide+xml"/>
  <Override PartName="/ppt/slides/slide1480.xml" ContentType="application/vnd.openxmlformats-officedocument.presentationml.slide+xml"/>
  <Override PartName="/ppt/slides/slide1481.xml" ContentType="application/vnd.openxmlformats-officedocument.presentationml.slide+xml"/>
  <Override PartName="/ppt/slides/slide1482.xml" ContentType="application/vnd.openxmlformats-officedocument.presentationml.slide+xml"/>
  <Override PartName="/ppt/slides/slide1483.xml" ContentType="application/vnd.openxmlformats-officedocument.presentationml.slide+xml"/>
  <Override PartName="/ppt/slides/slide1484.xml" ContentType="application/vnd.openxmlformats-officedocument.presentationml.slide+xml"/>
  <Override PartName="/ppt/slides/slide1485.xml" ContentType="application/vnd.openxmlformats-officedocument.presentationml.slide+xml"/>
  <Override PartName="/ppt/slides/slide1486.xml" ContentType="application/vnd.openxmlformats-officedocument.presentationml.slide+xml"/>
  <Override PartName="/ppt/slides/slide1487.xml" ContentType="application/vnd.openxmlformats-officedocument.presentationml.slide+xml"/>
  <Override PartName="/ppt/slides/slide1488.xml" ContentType="application/vnd.openxmlformats-officedocument.presentationml.slide+xml"/>
  <Override PartName="/ppt/slides/slide1489.xml" ContentType="application/vnd.openxmlformats-officedocument.presentationml.slide+xml"/>
  <Override PartName="/ppt/slides/slide1490.xml" ContentType="application/vnd.openxmlformats-officedocument.presentationml.slide+xml"/>
  <Override PartName="/ppt/slides/slide1491.xml" ContentType="application/vnd.openxmlformats-officedocument.presentationml.slide+xml"/>
  <Override PartName="/ppt/slides/slide1492.xml" ContentType="application/vnd.openxmlformats-officedocument.presentationml.slide+xml"/>
  <Override PartName="/ppt/slides/slide1493.xml" ContentType="application/vnd.openxmlformats-officedocument.presentationml.slide+xml"/>
  <Override PartName="/ppt/slides/slide1494.xml" ContentType="application/vnd.openxmlformats-officedocument.presentationml.slide+xml"/>
  <Override PartName="/ppt/slides/slide1495.xml" ContentType="application/vnd.openxmlformats-officedocument.presentationml.slide+xml"/>
  <Override PartName="/ppt/slides/slide1496.xml" ContentType="application/vnd.openxmlformats-officedocument.presentationml.slide+xml"/>
  <Override PartName="/ppt/slides/slide1497.xml" ContentType="application/vnd.openxmlformats-officedocument.presentationml.slide+xml"/>
  <Override PartName="/ppt/slides/slide1498.xml" ContentType="application/vnd.openxmlformats-officedocument.presentationml.slide+xml"/>
  <Override PartName="/ppt/slides/slide1499.xml" ContentType="application/vnd.openxmlformats-officedocument.presentationml.slide+xml"/>
  <Override PartName="/ppt/slides/slide1500.xml" ContentType="application/vnd.openxmlformats-officedocument.presentationml.slide+xml"/>
  <Override PartName="/ppt/slides/slide1501.xml" ContentType="application/vnd.openxmlformats-officedocument.presentationml.slide+xml"/>
  <Override PartName="/ppt/slides/slide1502.xml" ContentType="application/vnd.openxmlformats-officedocument.presentationml.slide+xml"/>
  <Override PartName="/ppt/slides/slide1503.xml" ContentType="application/vnd.openxmlformats-officedocument.presentationml.slide+xml"/>
  <Override PartName="/ppt/slides/slide1504.xml" ContentType="application/vnd.openxmlformats-officedocument.presentationml.slide+xml"/>
  <Override PartName="/ppt/slides/slide1505.xml" ContentType="application/vnd.openxmlformats-officedocument.presentationml.slide+xml"/>
  <Override PartName="/ppt/slides/slide1506.xml" ContentType="application/vnd.openxmlformats-officedocument.presentationml.slide+xml"/>
  <Override PartName="/ppt/slides/slide1507.xml" ContentType="application/vnd.openxmlformats-officedocument.presentationml.slide+xml"/>
  <Override PartName="/ppt/slides/slide1508.xml" ContentType="application/vnd.openxmlformats-officedocument.presentationml.slide+xml"/>
  <Override PartName="/ppt/slides/slide1509.xml" ContentType="application/vnd.openxmlformats-officedocument.presentationml.slide+xml"/>
  <Override PartName="/ppt/slides/slide1510.xml" ContentType="application/vnd.openxmlformats-officedocument.presentationml.slide+xml"/>
  <Override PartName="/ppt/slides/slide1511.xml" ContentType="application/vnd.openxmlformats-officedocument.presentationml.slide+xml"/>
  <Override PartName="/ppt/slides/slide1512.xml" ContentType="application/vnd.openxmlformats-officedocument.presentationml.slide+xml"/>
  <Override PartName="/ppt/slides/slide1513.xml" ContentType="application/vnd.openxmlformats-officedocument.presentationml.slide+xml"/>
  <Override PartName="/ppt/slides/slide1514.xml" ContentType="application/vnd.openxmlformats-officedocument.presentationml.slide+xml"/>
  <Override PartName="/ppt/slides/slide1515.xml" ContentType="application/vnd.openxmlformats-officedocument.presentationml.slide+xml"/>
  <Override PartName="/ppt/slides/slide1516.xml" ContentType="application/vnd.openxmlformats-officedocument.presentationml.slide+xml"/>
  <Override PartName="/ppt/slides/slide1517.xml" ContentType="application/vnd.openxmlformats-officedocument.presentationml.slide+xml"/>
  <Override PartName="/ppt/slides/slide1518.xml" ContentType="application/vnd.openxmlformats-officedocument.presentationml.slide+xml"/>
  <Override PartName="/ppt/slides/slide1519.xml" ContentType="application/vnd.openxmlformats-officedocument.presentationml.slide+xml"/>
  <Override PartName="/ppt/slides/slide1520.xml" ContentType="application/vnd.openxmlformats-officedocument.presentationml.slide+xml"/>
  <Override PartName="/ppt/slides/slide1521.xml" ContentType="application/vnd.openxmlformats-officedocument.presentationml.slide+xml"/>
  <Override PartName="/ppt/slides/slide1522.xml" ContentType="application/vnd.openxmlformats-officedocument.presentationml.slide+xml"/>
  <Override PartName="/ppt/slides/slide1523.xml" ContentType="application/vnd.openxmlformats-officedocument.presentationml.slide+xml"/>
  <Override PartName="/ppt/slides/slide1524.xml" ContentType="application/vnd.openxmlformats-officedocument.presentationml.slide+xml"/>
  <Override PartName="/ppt/slides/slide1525.xml" ContentType="application/vnd.openxmlformats-officedocument.presentationml.slide+xml"/>
  <Override PartName="/ppt/slides/slide1526.xml" ContentType="application/vnd.openxmlformats-officedocument.presentationml.slide+xml"/>
  <Override PartName="/ppt/slides/slide1527.xml" ContentType="application/vnd.openxmlformats-officedocument.presentationml.slide+xml"/>
  <Override PartName="/ppt/slides/slide1528.xml" ContentType="application/vnd.openxmlformats-officedocument.presentationml.slide+xml"/>
  <Override PartName="/ppt/slides/slide1529.xml" ContentType="application/vnd.openxmlformats-officedocument.presentationml.slide+xml"/>
  <Override PartName="/ppt/slides/slide1530.xml" ContentType="application/vnd.openxmlformats-officedocument.presentationml.slide+xml"/>
  <Override PartName="/ppt/slides/slide1531.xml" ContentType="application/vnd.openxmlformats-officedocument.presentationml.slide+xml"/>
  <Override PartName="/ppt/slides/slide1532.xml" ContentType="application/vnd.openxmlformats-officedocument.presentationml.slide+xml"/>
  <Override PartName="/ppt/slides/slide1533.xml" ContentType="application/vnd.openxmlformats-officedocument.presentationml.slide+xml"/>
  <Override PartName="/ppt/slides/slide1534.xml" ContentType="application/vnd.openxmlformats-officedocument.presentationml.slide+xml"/>
  <Override PartName="/ppt/slides/slide1535.xml" ContentType="application/vnd.openxmlformats-officedocument.presentationml.slide+xml"/>
  <Override PartName="/ppt/slides/slide1536.xml" ContentType="application/vnd.openxmlformats-officedocument.presentationml.slide+xml"/>
  <Override PartName="/ppt/slides/slide1537.xml" ContentType="application/vnd.openxmlformats-officedocument.presentationml.slide+xml"/>
  <Override PartName="/ppt/slides/slide1538.xml" ContentType="application/vnd.openxmlformats-officedocument.presentationml.slide+xml"/>
  <Override PartName="/ppt/slides/slide1539.xml" ContentType="application/vnd.openxmlformats-officedocument.presentationml.slide+xml"/>
  <Override PartName="/ppt/slides/slide1540.xml" ContentType="application/vnd.openxmlformats-officedocument.presentationml.slide+xml"/>
  <Override PartName="/ppt/slides/slide1541.xml" ContentType="application/vnd.openxmlformats-officedocument.presentationml.slide+xml"/>
  <Override PartName="/ppt/slides/slide1542.xml" ContentType="application/vnd.openxmlformats-officedocument.presentationml.slide+xml"/>
  <Override PartName="/ppt/slides/slide1543.xml" ContentType="application/vnd.openxmlformats-officedocument.presentationml.slide+xml"/>
  <Override PartName="/ppt/slides/slide1544.xml" ContentType="application/vnd.openxmlformats-officedocument.presentationml.slide+xml"/>
  <Override PartName="/ppt/slides/slide1545.xml" ContentType="application/vnd.openxmlformats-officedocument.presentationml.slide+xml"/>
  <Override PartName="/ppt/slides/slide1546.xml" ContentType="application/vnd.openxmlformats-officedocument.presentationml.slide+xml"/>
  <Override PartName="/ppt/slides/slide1547.xml" ContentType="application/vnd.openxmlformats-officedocument.presentationml.slide+xml"/>
  <Override PartName="/ppt/slides/slide1548.xml" ContentType="application/vnd.openxmlformats-officedocument.presentationml.slide+xml"/>
  <Override PartName="/ppt/slides/slide1549.xml" ContentType="application/vnd.openxmlformats-officedocument.presentationml.slide+xml"/>
  <Override PartName="/ppt/slides/slide1550.xml" ContentType="application/vnd.openxmlformats-officedocument.presentationml.slide+xml"/>
  <Override PartName="/ppt/slides/slide1551.xml" ContentType="application/vnd.openxmlformats-officedocument.presentationml.slide+xml"/>
  <Override PartName="/ppt/slides/slide1552.xml" ContentType="application/vnd.openxmlformats-officedocument.presentationml.slide+xml"/>
  <Override PartName="/ppt/slides/slide1553.xml" ContentType="application/vnd.openxmlformats-officedocument.presentationml.slide+xml"/>
  <Override PartName="/ppt/slides/slide1554.xml" ContentType="application/vnd.openxmlformats-officedocument.presentationml.slide+xml"/>
  <Override PartName="/ppt/slides/slide1555.xml" ContentType="application/vnd.openxmlformats-officedocument.presentationml.slide+xml"/>
  <Override PartName="/ppt/slides/slide1556.xml" ContentType="application/vnd.openxmlformats-officedocument.presentationml.slide+xml"/>
  <Override PartName="/ppt/slides/slide1557.xml" ContentType="application/vnd.openxmlformats-officedocument.presentationml.slide+xml"/>
  <Override PartName="/ppt/slides/slide1558.xml" ContentType="application/vnd.openxmlformats-officedocument.presentationml.slide+xml"/>
  <Override PartName="/ppt/slides/slide1559.xml" ContentType="application/vnd.openxmlformats-officedocument.presentationml.slide+xml"/>
  <Override PartName="/ppt/slides/slide1560.xml" ContentType="application/vnd.openxmlformats-officedocument.presentationml.slide+xml"/>
  <Override PartName="/ppt/slides/slide1561.xml" ContentType="application/vnd.openxmlformats-officedocument.presentationml.slide+xml"/>
  <Override PartName="/ppt/slides/slide1562.xml" ContentType="application/vnd.openxmlformats-officedocument.presentationml.slide+xml"/>
  <Override PartName="/ppt/slides/slide1563.xml" ContentType="application/vnd.openxmlformats-officedocument.presentationml.slide+xml"/>
  <Override PartName="/ppt/slides/slide1564.xml" ContentType="application/vnd.openxmlformats-officedocument.presentationml.slide+xml"/>
  <Override PartName="/ppt/slides/slide1565.xml" ContentType="application/vnd.openxmlformats-officedocument.presentationml.slide+xml"/>
  <Override PartName="/ppt/slides/slide1566.xml" ContentType="application/vnd.openxmlformats-officedocument.presentationml.slide+xml"/>
  <Override PartName="/ppt/slides/slide1567.xml" ContentType="application/vnd.openxmlformats-officedocument.presentationml.slide+xml"/>
  <Override PartName="/ppt/slides/slide1568.xml" ContentType="application/vnd.openxmlformats-officedocument.presentationml.slide+xml"/>
  <Override PartName="/ppt/slides/slide1569.xml" ContentType="application/vnd.openxmlformats-officedocument.presentationml.slide+xml"/>
  <Override PartName="/ppt/slides/slide1570.xml" ContentType="application/vnd.openxmlformats-officedocument.presentationml.slide+xml"/>
  <Override PartName="/ppt/slides/slide1571.xml" ContentType="application/vnd.openxmlformats-officedocument.presentationml.slide+xml"/>
  <Override PartName="/ppt/slides/slide1572.xml" ContentType="application/vnd.openxmlformats-officedocument.presentationml.slide+xml"/>
  <Override PartName="/ppt/slides/slide1573.xml" ContentType="application/vnd.openxmlformats-officedocument.presentationml.slide+xml"/>
  <Override PartName="/ppt/slides/slide1574.xml" ContentType="application/vnd.openxmlformats-officedocument.presentationml.slide+xml"/>
  <Override PartName="/ppt/slides/slide1575.xml" ContentType="application/vnd.openxmlformats-officedocument.presentationml.slide+xml"/>
  <Override PartName="/ppt/slides/slide1576.xml" ContentType="application/vnd.openxmlformats-officedocument.presentationml.slide+xml"/>
  <Override PartName="/ppt/slides/slide1577.xml" ContentType="application/vnd.openxmlformats-officedocument.presentationml.slide+xml"/>
  <Override PartName="/ppt/slides/slide1578.xml" ContentType="application/vnd.openxmlformats-officedocument.presentationml.slide+xml"/>
  <Override PartName="/ppt/slides/slide1579.xml" ContentType="application/vnd.openxmlformats-officedocument.presentationml.slide+xml"/>
  <Override PartName="/ppt/slides/slide1580.xml" ContentType="application/vnd.openxmlformats-officedocument.presentationml.slide+xml"/>
  <Override PartName="/ppt/slides/slide1581.xml" ContentType="application/vnd.openxmlformats-officedocument.presentationml.slide+xml"/>
  <Override PartName="/ppt/slides/slide1582.xml" ContentType="application/vnd.openxmlformats-officedocument.presentationml.slide+xml"/>
  <Override PartName="/ppt/slides/slide1583.xml" ContentType="application/vnd.openxmlformats-officedocument.presentationml.slide+xml"/>
  <Override PartName="/ppt/slides/slide1584.xml" ContentType="application/vnd.openxmlformats-officedocument.presentationml.slide+xml"/>
  <Override PartName="/ppt/slides/slide1585.xml" ContentType="application/vnd.openxmlformats-officedocument.presentationml.slide+xml"/>
  <Override PartName="/ppt/slides/slide1586.xml" ContentType="application/vnd.openxmlformats-officedocument.presentationml.slide+xml"/>
  <Override PartName="/ppt/slides/slide1587.xml" ContentType="application/vnd.openxmlformats-officedocument.presentationml.slide+xml"/>
  <Override PartName="/ppt/slides/slide1588.xml" ContentType="application/vnd.openxmlformats-officedocument.presentationml.slide+xml"/>
  <Override PartName="/ppt/slides/slide1589.xml" ContentType="application/vnd.openxmlformats-officedocument.presentationml.slide+xml"/>
  <Override PartName="/ppt/slides/slide1590.xml" ContentType="application/vnd.openxmlformats-officedocument.presentationml.slide+xml"/>
  <Override PartName="/ppt/slides/slide1591.xml" ContentType="application/vnd.openxmlformats-officedocument.presentationml.slide+xml"/>
  <Override PartName="/ppt/slides/slide1592.xml" ContentType="application/vnd.openxmlformats-officedocument.presentationml.slide+xml"/>
  <Override PartName="/ppt/slides/slide1593.xml" ContentType="application/vnd.openxmlformats-officedocument.presentationml.slide+xml"/>
  <Override PartName="/ppt/slides/slide1594.xml" ContentType="application/vnd.openxmlformats-officedocument.presentationml.slide+xml"/>
  <Override PartName="/ppt/slides/slide1595.xml" ContentType="application/vnd.openxmlformats-officedocument.presentationml.slide+xml"/>
  <Override PartName="/ppt/slides/slide1596.xml" ContentType="application/vnd.openxmlformats-officedocument.presentationml.slide+xml"/>
  <Override PartName="/ppt/slides/slide1597.xml" ContentType="application/vnd.openxmlformats-officedocument.presentationml.slide+xml"/>
  <Override PartName="/ppt/slides/slide1598.xml" ContentType="application/vnd.openxmlformats-officedocument.presentationml.slide+xml"/>
  <Override PartName="/ppt/slides/slide1599.xml" ContentType="application/vnd.openxmlformats-officedocument.presentationml.slide+xml"/>
  <Override PartName="/ppt/slides/slide1600.xml" ContentType="application/vnd.openxmlformats-officedocument.presentationml.slide+xml"/>
  <Override PartName="/ppt/slides/slide1601.xml" ContentType="application/vnd.openxmlformats-officedocument.presentationml.slide+xml"/>
  <Override PartName="/ppt/slides/slide1602.xml" ContentType="application/vnd.openxmlformats-officedocument.presentationml.slide+xml"/>
  <Override PartName="/ppt/slides/slide1603.xml" ContentType="application/vnd.openxmlformats-officedocument.presentationml.slide+xml"/>
  <Override PartName="/ppt/slides/slide1604.xml" ContentType="application/vnd.openxmlformats-officedocument.presentationml.slide+xml"/>
  <Override PartName="/ppt/slides/slide1605.xml" ContentType="application/vnd.openxmlformats-officedocument.presentationml.slide+xml"/>
  <Override PartName="/ppt/slides/slide1606.xml" ContentType="application/vnd.openxmlformats-officedocument.presentationml.slide+xml"/>
  <Override PartName="/ppt/slides/slide1607.xml" ContentType="application/vnd.openxmlformats-officedocument.presentationml.slide+xml"/>
  <Override PartName="/ppt/slides/slide1608.xml" ContentType="application/vnd.openxmlformats-officedocument.presentationml.slide+xml"/>
  <Override PartName="/ppt/slides/slide1609.xml" ContentType="application/vnd.openxmlformats-officedocument.presentationml.slide+xml"/>
  <Override PartName="/ppt/slides/slide1610.xml" ContentType="application/vnd.openxmlformats-officedocument.presentationml.slide+xml"/>
  <Override PartName="/ppt/slides/slide1611.xml" ContentType="application/vnd.openxmlformats-officedocument.presentationml.slide+xml"/>
  <Override PartName="/ppt/slides/slide1612.xml" ContentType="application/vnd.openxmlformats-officedocument.presentationml.slide+xml"/>
  <Override PartName="/ppt/slides/slide1613.xml" ContentType="application/vnd.openxmlformats-officedocument.presentationml.slide+xml"/>
  <Override PartName="/ppt/slides/slide1614.xml" ContentType="application/vnd.openxmlformats-officedocument.presentationml.slide+xml"/>
  <Override PartName="/ppt/slides/slide1615.xml" ContentType="application/vnd.openxmlformats-officedocument.presentationml.slide+xml"/>
  <Override PartName="/ppt/slides/slide1616.xml" ContentType="application/vnd.openxmlformats-officedocument.presentationml.slide+xml"/>
  <Override PartName="/ppt/slides/slide1617.xml" ContentType="application/vnd.openxmlformats-officedocument.presentationml.slide+xml"/>
  <Override PartName="/ppt/slides/slide1618.xml" ContentType="application/vnd.openxmlformats-officedocument.presentationml.slide+xml"/>
  <Override PartName="/ppt/slides/slide1619.xml" ContentType="application/vnd.openxmlformats-officedocument.presentationml.slide+xml"/>
  <Override PartName="/ppt/slides/slide1620.xml" ContentType="application/vnd.openxmlformats-officedocument.presentationml.slide+xml"/>
  <Override PartName="/ppt/slides/slide1621.xml" ContentType="application/vnd.openxmlformats-officedocument.presentationml.slide+xml"/>
  <Override PartName="/ppt/slides/slide1622.xml" ContentType="application/vnd.openxmlformats-officedocument.presentationml.slide+xml"/>
  <Override PartName="/ppt/slides/slide1623.xml" ContentType="application/vnd.openxmlformats-officedocument.presentationml.slide+xml"/>
  <Override PartName="/ppt/slides/slide1624.xml" ContentType="application/vnd.openxmlformats-officedocument.presentationml.slide+xml"/>
  <Override PartName="/ppt/slides/slide1625.xml" ContentType="application/vnd.openxmlformats-officedocument.presentationml.slide+xml"/>
  <Override PartName="/ppt/slides/slide1626.xml" ContentType="application/vnd.openxmlformats-officedocument.presentationml.slide+xml"/>
  <Override PartName="/ppt/slides/slide1627.xml" ContentType="application/vnd.openxmlformats-officedocument.presentationml.slide+xml"/>
  <Override PartName="/ppt/slides/slide1628.xml" ContentType="application/vnd.openxmlformats-officedocument.presentationml.slide+xml"/>
  <Override PartName="/ppt/slides/slide1629.xml" ContentType="application/vnd.openxmlformats-officedocument.presentationml.slide+xml"/>
  <Override PartName="/ppt/slides/slide1630.xml" ContentType="application/vnd.openxmlformats-officedocument.presentationml.slide+xml"/>
  <Override PartName="/ppt/slides/slide1631.xml" ContentType="application/vnd.openxmlformats-officedocument.presentationml.slide+xml"/>
  <Override PartName="/ppt/slides/slide1632.xml" ContentType="application/vnd.openxmlformats-officedocument.presentationml.slide+xml"/>
  <Override PartName="/ppt/slides/slide1633.xml" ContentType="application/vnd.openxmlformats-officedocument.presentationml.slide+xml"/>
  <Override PartName="/ppt/slides/slide1634.xml" ContentType="application/vnd.openxmlformats-officedocument.presentationml.slide+xml"/>
  <Override PartName="/ppt/slides/slide1635.xml" ContentType="application/vnd.openxmlformats-officedocument.presentationml.slide+xml"/>
  <Override PartName="/ppt/slides/slide1636.xml" ContentType="application/vnd.openxmlformats-officedocument.presentationml.slide+xml"/>
  <Override PartName="/ppt/slides/slide1637.xml" ContentType="application/vnd.openxmlformats-officedocument.presentationml.slide+xml"/>
  <Override PartName="/ppt/slides/slide1638.xml" ContentType="application/vnd.openxmlformats-officedocument.presentationml.slide+xml"/>
  <Override PartName="/ppt/slides/slide1639.xml" ContentType="application/vnd.openxmlformats-officedocument.presentationml.slide+xml"/>
  <Override PartName="/ppt/slides/slide1640.xml" ContentType="application/vnd.openxmlformats-officedocument.presentationml.slide+xml"/>
  <Override PartName="/ppt/slides/slide1641.xml" ContentType="application/vnd.openxmlformats-officedocument.presentationml.slide+xml"/>
  <Override PartName="/ppt/slides/slide1642.xml" ContentType="application/vnd.openxmlformats-officedocument.presentationml.slide+xml"/>
  <Override PartName="/ppt/slides/slide1643.xml" ContentType="application/vnd.openxmlformats-officedocument.presentationml.slide+xml"/>
  <Override PartName="/ppt/slides/slide1644.xml" ContentType="application/vnd.openxmlformats-officedocument.presentationml.slide+xml"/>
  <Override PartName="/ppt/slides/slide1645.xml" ContentType="application/vnd.openxmlformats-officedocument.presentationml.slide+xml"/>
  <Override PartName="/ppt/slides/slide1646.xml" ContentType="application/vnd.openxmlformats-officedocument.presentationml.slide+xml"/>
  <Override PartName="/ppt/slides/slide1647.xml" ContentType="application/vnd.openxmlformats-officedocument.presentationml.slide+xml"/>
  <Override PartName="/ppt/slides/slide1648.xml" ContentType="application/vnd.openxmlformats-officedocument.presentationml.slide+xml"/>
  <Override PartName="/ppt/slides/slide1649.xml" ContentType="application/vnd.openxmlformats-officedocument.presentationml.slide+xml"/>
  <Override PartName="/ppt/slides/slide1650.xml" ContentType="application/vnd.openxmlformats-officedocument.presentationml.slide+xml"/>
  <Override PartName="/ppt/slides/slide1651.xml" ContentType="application/vnd.openxmlformats-officedocument.presentationml.slide+xml"/>
  <Override PartName="/ppt/slides/slide1652.xml" ContentType="application/vnd.openxmlformats-officedocument.presentationml.slide+xml"/>
  <Override PartName="/ppt/slides/slide1653.xml" ContentType="application/vnd.openxmlformats-officedocument.presentationml.slide+xml"/>
  <Override PartName="/ppt/slides/slide1654.xml" ContentType="application/vnd.openxmlformats-officedocument.presentationml.slide+xml"/>
  <Override PartName="/ppt/slides/slide1655.xml" ContentType="application/vnd.openxmlformats-officedocument.presentationml.slide+xml"/>
  <Override PartName="/ppt/slides/slide1656.xml" ContentType="application/vnd.openxmlformats-officedocument.presentationml.slide+xml"/>
  <Override PartName="/ppt/slides/slide1657.xml" ContentType="application/vnd.openxmlformats-officedocument.presentationml.slide+xml"/>
  <Override PartName="/ppt/slides/slide1658.xml" ContentType="application/vnd.openxmlformats-officedocument.presentationml.slide+xml"/>
  <Override PartName="/ppt/slides/slide1659.xml" ContentType="application/vnd.openxmlformats-officedocument.presentationml.slide+xml"/>
  <Override PartName="/ppt/slides/slide1660.xml" ContentType="application/vnd.openxmlformats-officedocument.presentationml.slide+xml"/>
  <Override PartName="/ppt/slides/slide1661.xml" ContentType="application/vnd.openxmlformats-officedocument.presentationml.slide+xml"/>
  <Override PartName="/ppt/slides/slide1662.xml" ContentType="application/vnd.openxmlformats-officedocument.presentationml.slide+xml"/>
  <Override PartName="/ppt/slides/slide1663.xml" ContentType="application/vnd.openxmlformats-officedocument.presentationml.slide+xml"/>
  <Override PartName="/ppt/slides/slide1664.xml" ContentType="application/vnd.openxmlformats-officedocument.presentationml.slide+xml"/>
  <Override PartName="/ppt/slides/slide1665.xml" ContentType="application/vnd.openxmlformats-officedocument.presentationml.slide+xml"/>
  <Override PartName="/ppt/slides/slide1666.xml" ContentType="application/vnd.openxmlformats-officedocument.presentationml.slide+xml"/>
  <Override PartName="/ppt/slides/slide1667.xml" ContentType="application/vnd.openxmlformats-officedocument.presentationml.slide+xml"/>
  <Override PartName="/ppt/slides/slide1668.xml" ContentType="application/vnd.openxmlformats-officedocument.presentationml.slide+xml"/>
  <Override PartName="/ppt/slides/slide1669.xml" ContentType="application/vnd.openxmlformats-officedocument.presentationml.slide+xml"/>
  <Override PartName="/ppt/slides/slide1670.xml" ContentType="application/vnd.openxmlformats-officedocument.presentationml.slide+xml"/>
  <Override PartName="/ppt/slides/slide1671.xml" ContentType="application/vnd.openxmlformats-officedocument.presentationml.slide+xml"/>
  <Override PartName="/ppt/slides/slide1672.xml" ContentType="application/vnd.openxmlformats-officedocument.presentationml.slide+xml"/>
  <Override PartName="/ppt/slides/slide1673.xml" ContentType="application/vnd.openxmlformats-officedocument.presentationml.slide+xml"/>
  <Override PartName="/ppt/slides/slide1674.xml" ContentType="application/vnd.openxmlformats-officedocument.presentationml.slide+xml"/>
  <Override PartName="/ppt/slides/slide1675.xml" ContentType="application/vnd.openxmlformats-officedocument.presentationml.slide+xml"/>
  <Override PartName="/ppt/slides/slide1676.xml" ContentType="application/vnd.openxmlformats-officedocument.presentationml.slide+xml"/>
  <Override PartName="/ppt/slides/slide1677.xml" ContentType="application/vnd.openxmlformats-officedocument.presentationml.slide+xml"/>
  <Override PartName="/ppt/slides/slide1678.xml" ContentType="application/vnd.openxmlformats-officedocument.presentationml.slide+xml"/>
  <Override PartName="/ppt/slides/slide1679.xml" ContentType="application/vnd.openxmlformats-officedocument.presentationml.slide+xml"/>
  <Override PartName="/ppt/slides/slide1680.xml" ContentType="application/vnd.openxmlformats-officedocument.presentationml.slide+xml"/>
  <Override PartName="/ppt/slides/slide1681.xml" ContentType="application/vnd.openxmlformats-officedocument.presentationml.slide+xml"/>
  <Override PartName="/ppt/slides/slide1682.xml" ContentType="application/vnd.openxmlformats-officedocument.presentationml.slide+xml"/>
  <Override PartName="/ppt/slides/slide1683.xml" ContentType="application/vnd.openxmlformats-officedocument.presentationml.slide+xml"/>
  <Override PartName="/ppt/slides/slide1684.xml" ContentType="application/vnd.openxmlformats-officedocument.presentationml.slide+xml"/>
  <Override PartName="/ppt/slides/slide1685.xml" ContentType="application/vnd.openxmlformats-officedocument.presentationml.slide+xml"/>
  <Override PartName="/ppt/slides/slide1686.xml" ContentType="application/vnd.openxmlformats-officedocument.presentationml.slide+xml"/>
  <Override PartName="/ppt/slides/slide1687.xml" ContentType="application/vnd.openxmlformats-officedocument.presentationml.slide+xml"/>
  <Override PartName="/ppt/slides/slide1688.xml" ContentType="application/vnd.openxmlformats-officedocument.presentationml.slide+xml"/>
  <Override PartName="/ppt/slides/slide1689.xml" ContentType="application/vnd.openxmlformats-officedocument.presentationml.slide+xml"/>
  <Override PartName="/ppt/slides/slide1690.xml" ContentType="application/vnd.openxmlformats-officedocument.presentationml.slide+xml"/>
  <Override PartName="/ppt/slides/slide1691.xml" ContentType="application/vnd.openxmlformats-officedocument.presentationml.slide+xml"/>
  <Override PartName="/ppt/slides/slide1692.xml" ContentType="application/vnd.openxmlformats-officedocument.presentationml.slide+xml"/>
  <Override PartName="/ppt/slides/slide1693.xml" ContentType="application/vnd.openxmlformats-officedocument.presentationml.slide+xml"/>
  <Override PartName="/ppt/slides/slide1694.xml" ContentType="application/vnd.openxmlformats-officedocument.presentationml.slide+xml"/>
  <Override PartName="/ppt/slides/slide1695.xml" ContentType="application/vnd.openxmlformats-officedocument.presentationml.slide+xml"/>
  <Override PartName="/ppt/slides/slide1696.xml" ContentType="application/vnd.openxmlformats-officedocument.presentationml.slide+xml"/>
  <Override PartName="/ppt/slides/slide1697.xml" ContentType="application/vnd.openxmlformats-officedocument.presentationml.slide+xml"/>
  <Override PartName="/ppt/slides/slide1698.xml" ContentType="application/vnd.openxmlformats-officedocument.presentationml.slide+xml"/>
  <Override PartName="/ppt/slides/slide1699.xml" ContentType="application/vnd.openxmlformats-officedocument.presentationml.slide+xml"/>
  <Override PartName="/ppt/slides/slide1700.xml" ContentType="application/vnd.openxmlformats-officedocument.presentationml.slide+xml"/>
  <Override PartName="/ppt/slides/slide1701.xml" ContentType="application/vnd.openxmlformats-officedocument.presentationml.slide+xml"/>
  <Override PartName="/ppt/slides/slide1702.xml" ContentType="application/vnd.openxmlformats-officedocument.presentationml.slide+xml"/>
  <Override PartName="/ppt/slides/slide1703.xml" ContentType="application/vnd.openxmlformats-officedocument.presentationml.slide+xml"/>
  <Override PartName="/ppt/slides/slide1704.xml" ContentType="application/vnd.openxmlformats-officedocument.presentationml.slide+xml"/>
  <Override PartName="/ppt/slides/slide1705.xml" ContentType="application/vnd.openxmlformats-officedocument.presentationml.slide+xml"/>
  <Override PartName="/ppt/slides/slide1706.xml" ContentType="application/vnd.openxmlformats-officedocument.presentationml.slide+xml"/>
  <Override PartName="/ppt/slides/slide1707.xml" ContentType="application/vnd.openxmlformats-officedocument.presentationml.slide+xml"/>
  <Override PartName="/ppt/slides/slide1708.xml" ContentType="application/vnd.openxmlformats-officedocument.presentationml.slide+xml"/>
  <Override PartName="/ppt/slides/slide1709.xml" ContentType="application/vnd.openxmlformats-officedocument.presentationml.slide+xml"/>
  <Override PartName="/ppt/slides/slide1710.xml" ContentType="application/vnd.openxmlformats-officedocument.presentationml.slide+xml"/>
  <Override PartName="/ppt/slides/slide1711.xml" ContentType="application/vnd.openxmlformats-officedocument.presentationml.slide+xml"/>
  <Override PartName="/ppt/slides/slide1712.xml" ContentType="application/vnd.openxmlformats-officedocument.presentationml.slide+xml"/>
  <Override PartName="/ppt/slides/slide1713.xml" ContentType="application/vnd.openxmlformats-officedocument.presentationml.slide+xml"/>
  <Override PartName="/ppt/slides/slide1714.xml" ContentType="application/vnd.openxmlformats-officedocument.presentationml.slide+xml"/>
  <Override PartName="/ppt/slides/slide1715.xml" ContentType="application/vnd.openxmlformats-officedocument.presentationml.slide+xml"/>
  <Override PartName="/ppt/slides/slide1716.xml" ContentType="application/vnd.openxmlformats-officedocument.presentationml.slide+xml"/>
  <Override PartName="/ppt/slides/slide1717.xml" ContentType="application/vnd.openxmlformats-officedocument.presentationml.slide+xml"/>
  <Override PartName="/ppt/slides/slide1718.xml" ContentType="application/vnd.openxmlformats-officedocument.presentationml.slide+xml"/>
  <Override PartName="/ppt/slides/slide1719.xml" ContentType="application/vnd.openxmlformats-officedocument.presentationml.slide+xml"/>
  <Override PartName="/ppt/slides/slide1720.xml" ContentType="application/vnd.openxmlformats-officedocument.presentationml.slide+xml"/>
  <Override PartName="/ppt/slides/slide1721.xml" ContentType="application/vnd.openxmlformats-officedocument.presentationml.slide+xml"/>
  <Override PartName="/ppt/slides/slide1722.xml" ContentType="application/vnd.openxmlformats-officedocument.presentationml.slide+xml"/>
  <Override PartName="/ppt/slides/slide1723.xml" ContentType="application/vnd.openxmlformats-officedocument.presentationml.slide+xml"/>
  <Override PartName="/ppt/slides/slide1724.xml" ContentType="application/vnd.openxmlformats-officedocument.presentationml.slide+xml"/>
  <Override PartName="/ppt/slides/slide1725.xml" ContentType="application/vnd.openxmlformats-officedocument.presentationml.slide+xml"/>
  <Override PartName="/ppt/slides/slide1726.xml" ContentType="application/vnd.openxmlformats-officedocument.presentationml.slide+xml"/>
  <Override PartName="/ppt/slides/slide1727.xml" ContentType="application/vnd.openxmlformats-officedocument.presentationml.slide+xml"/>
  <Override PartName="/ppt/slides/slide1728.xml" ContentType="application/vnd.openxmlformats-officedocument.presentationml.slide+xml"/>
  <Override PartName="/ppt/slides/slide1729.xml" ContentType="application/vnd.openxmlformats-officedocument.presentationml.slide+xml"/>
  <Override PartName="/ppt/slides/slide1730.xml" ContentType="application/vnd.openxmlformats-officedocument.presentationml.slide+xml"/>
  <Override PartName="/ppt/slides/slide1731.xml" ContentType="application/vnd.openxmlformats-officedocument.presentationml.slide+xml"/>
  <Override PartName="/ppt/slides/slide1732.xml" ContentType="application/vnd.openxmlformats-officedocument.presentationml.slide+xml"/>
  <Override PartName="/ppt/slides/slide1733.xml" ContentType="application/vnd.openxmlformats-officedocument.presentationml.slide+xml"/>
  <Override PartName="/ppt/slides/slide1734.xml" ContentType="application/vnd.openxmlformats-officedocument.presentationml.slide+xml"/>
  <Override PartName="/ppt/slides/slide1735.xml" ContentType="application/vnd.openxmlformats-officedocument.presentationml.slide+xml"/>
  <Override PartName="/ppt/slides/slide1736.xml" ContentType="application/vnd.openxmlformats-officedocument.presentationml.slide+xml"/>
  <Override PartName="/ppt/slides/slide1737.xml" ContentType="application/vnd.openxmlformats-officedocument.presentationml.slide+xml"/>
  <Override PartName="/ppt/slides/slide1738.xml" ContentType="application/vnd.openxmlformats-officedocument.presentationml.slide+xml"/>
  <Override PartName="/ppt/slides/slide1739.xml" ContentType="application/vnd.openxmlformats-officedocument.presentationml.slide+xml"/>
  <Override PartName="/ppt/slides/slide1740.xml" ContentType="application/vnd.openxmlformats-officedocument.presentationml.slide+xml"/>
  <Override PartName="/ppt/slides/slide1741.xml" ContentType="application/vnd.openxmlformats-officedocument.presentationml.slide+xml"/>
  <Override PartName="/ppt/slides/slide1742.xml" ContentType="application/vnd.openxmlformats-officedocument.presentationml.slide+xml"/>
  <Override PartName="/ppt/slides/slide1743.xml" ContentType="application/vnd.openxmlformats-officedocument.presentationml.slide+xml"/>
  <Override PartName="/ppt/slides/slide1744.xml" ContentType="application/vnd.openxmlformats-officedocument.presentationml.slide+xml"/>
  <Override PartName="/ppt/slides/slide1745.xml" ContentType="application/vnd.openxmlformats-officedocument.presentationml.slide+xml"/>
  <Override PartName="/ppt/slides/slide1746.xml" ContentType="application/vnd.openxmlformats-officedocument.presentationml.slide+xml"/>
  <Override PartName="/ppt/slides/slide1747.xml" ContentType="application/vnd.openxmlformats-officedocument.presentationml.slide+xml"/>
  <Override PartName="/ppt/slides/slide1748.xml" ContentType="application/vnd.openxmlformats-officedocument.presentationml.slide+xml"/>
  <Override PartName="/ppt/slides/slide1749.xml" ContentType="application/vnd.openxmlformats-officedocument.presentationml.slide+xml"/>
  <Override PartName="/ppt/slides/slide1750.xml" ContentType="application/vnd.openxmlformats-officedocument.presentationml.slide+xml"/>
  <Override PartName="/ppt/slides/slide1751.xml" ContentType="application/vnd.openxmlformats-officedocument.presentationml.slide+xml"/>
  <Override PartName="/ppt/slides/slide1752.xml" ContentType="application/vnd.openxmlformats-officedocument.presentationml.slide+xml"/>
  <Override PartName="/ppt/slides/slide1753.xml" ContentType="application/vnd.openxmlformats-officedocument.presentationml.slide+xml"/>
  <Override PartName="/ppt/slides/slide1754.xml" ContentType="application/vnd.openxmlformats-officedocument.presentationml.slide+xml"/>
  <Override PartName="/ppt/slides/slide1755.xml" ContentType="application/vnd.openxmlformats-officedocument.presentationml.slide+xml"/>
  <Override PartName="/ppt/slides/slide1756.xml" ContentType="application/vnd.openxmlformats-officedocument.presentationml.slide+xml"/>
  <Override PartName="/ppt/slides/slide1757.xml" ContentType="application/vnd.openxmlformats-officedocument.presentationml.slide+xml"/>
  <Override PartName="/ppt/slides/slide1758.xml" ContentType="application/vnd.openxmlformats-officedocument.presentationml.slide+xml"/>
  <Override PartName="/ppt/slides/slide1759.xml" ContentType="application/vnd.openxmlformats-officedocument.presentationml.slide+xml"/>
  <Override PartName="/ppt/slides/slide1760.xml" ContentType="application/vnd.openxmlformats-officedocument.presentationml.slide+xml"/>
  <Override PartName="/ppt/slides/slide1761.xml" ContentType="application/vnd.openxmlformats-officedocument.presentationml.slide+xml"/>
  <Override PartName="/ppt/slides/slide1762.xml" ContentType="application/vnd.openxmlformats-officedocument.presentationml.slide+xml"/>
  <Override PartName="/ppt/slides/slide1763.xml" ContentType="application/vnd.openxmlformats-officedocument.presentationml.slide+xml"/>
  <Override PartName="/ppt/slides/slide1764.xml" ContentType="application/vnd.openxmlformats-officedocument.presentationml.slide+xml"/>
  <Override PartName="/ppt/slides/slide1765.xml" ContentType="application/vnd.openxmlformats-officedocument.presentationml.slide+xml"/>
  <Override PartName="/ppt/slides/slide1766.xml" ContentType="application/vnd.openxmlformats-officedocument.presentationml.slide+xml"/>
  <Override PartName="/ppt/slides/slide1767.xml" ContentType="application/vnd.openxmlformats-officedocument.presentationml.slide+xml"/>
  <Override PartName="/ppt/slides/slide1768.xml" ContentType="application/vnd.openxmlformats-officedocument.presentationml.slide+xml"/>
  <Override PartName="/ppt/slides/slide1769.xml" ContentType="application/vnd.openxmlformats-officedocument.presentationml.slide+xml"/>
  <Override PartName="/ppt/slides/slide1770.xml" ContentType="application/vnd.openxmlformats-officedocument.presentationml.slide+xml"/>
  <Override PartName="/ppt/slides/slide1771.xml" ContentType="application/vnd.openxmlformats-officedocument.presentationml.slide+xml"/>
  <Override PartName="/ppt/slides/slide1772.xml" ContentType="application/vnd.openxmlformats-officedocument.presentationml.slide+xml"/>
  <Override PartName="/ppt/slides/slide1773.xml" ContentType="application/vnd.openxmlformats-officedocument.presentationml.slide+xml"/>
  <Override PartName="/ppt/slides/slide1774.xml" ContentType="application/vnd.openxmlformats-officedocument.presentationml.slide+xml"/>
  <Override PartName="/ppt/slides/slide1775.xml" ContentType="application/vnd.openxmlformats-officedocument.presentationml.slide+xml"/>
  <Override PartName="/ppt/slides/slide1776.xml" ContentType="application/vnd.openxmlformats-officedocument.presentationml.slide+xml"/>
  <Override PartName="/ppt/slides/slide1777.xml" ContentType="application/vnd.openxmlformats-officedocument.presentationml.slide+xml"/>
  <Override PartName="/ppt/slides/slide1778.xml" ContentType="application/vnd.openxmlformats-officedocument.presentationml.slide+xml"/>
  <Override PartName="/ppt/slides/slide1779.xml" ContentType="application/vnd.openxmlformats-officedocument.presentationml.slide+xml"/>
  <Override PartName="/ppt/slides/slide1780.xml" ContentType="application/vnd.openxmlformats-officedocument.presentationml.slide+xml"/>
  <Override PartName="/ppt/slides/slide1781.xml" ContentType="application/vnd.openxmlformats-officedocument.presentationml.slide+xml"/>
  <Override PartName="/ppt/slides/slide1782.xml" ContentType="application/vnd.openxmlformats-officedocument.presentationml.slide+xml"/>
  <Override PartName="/ppt/slides/slide1783.xml" ContentType="application/vnd.openxmlformats-officedocument.presentationml.slide+xml"/>
  <Override PartName="/ppt/slides/slide1784.xml" ContentType="application/vnd.openxmlformats-officedocument.presentationml.slide+xml"/>
  <Override PartName="/ppt/slides/slide1785.xml" ContentType="application/vnd.openxmlformats-officedocument.presentationml.slide+xml"/>
  <Override PartName="/ppt/slides/slide1786.xml" ContentType="application/vnd.openxmlformats-officedocument.presentationml.slide+xml"/>
  <Override PartName="/ppt/slides/slide1787.xml" ContentType="application/vnd.openxmlformats-officedocument.presentationml.slide+xml"/>
  <Override PartName="/ppt/slides/slide1788.xml" ContentType="application/vnd.openxmlformats-officedocument.presentationml.slide+xml"/>
  <Override PartName="/ppt/slides/slide1789.xml" ContentType="application/vnd.openxmlformats-officedocument.presentationml.slide+xml"/>
  <Override PartName="/ppt/slides/slide1790.xml" ContentType="application/vnd.openxmlformats-officedocument.presentationml.slide+xml"/>
  <Override PartName="/ppt/slides/slide1791.xml" ContentType="application/vnd.openxmlformats-officedocument.presentationml.slide+xml"/>
  <Override PartName="/ppt/slides/slide1792.xml" ContentType="application/vnd.openxmlformats-officedocument.presentationml.slide+xml"/>
  <Override PartName="/ppt/slides/slide1793.xml" ContentType="application/vnd.openxmlformats-officedocument.presentationml.slide+xml"/>
  <Override PartName="/ppt/slides/slide1794.xml" ContentType="application/vnd.openxmlformats-officedocument.presentationml.slide+xml"/>
  <Override PartName="/ppt/slides/slide1795.xml" ContentType="application/vnd.openxmlformats-officedocument.presentationml.slide+xml"/>
  <Override PartName="/ppt/slides/slide1796.xml" ContentType="application/vnd.openxmlformats-officedocument.presentationml.slide+xml"/>
  <Override PartName="/ppt/slides/slide1797.xml" ContentType="application/vnd.openxmlformats-officedocument.presentationml.slide+xml"/>
  <Override PartName="/ppt/slides/slide1798.xml" ContentType="application/vnd.openxmlformats-officedocument.presentationml.slide+xml"/>
  <Override PartName="/ppt/slides/slide1799.xml" ContentType="application/vnd.openxmlformats-officedocument.presentationml.slide+xml"/>
  <Override PartName="/ppt/slides/slide1800.xml" ContentType="application/vnd.openxmlformats-officedocument.presentationml.slide+xml"/>
  <Override PartName="/ppt/slides/slide1801.xml" ContentType="application/vnd.openxmlformats-officedocument.presentationml.slide+xml"/>
  <Override PartName="/ppt/slides/slide1802.xml" ContentType="application/vnd.openxmlformats-officedocument.presentationml.slide+xml"/>
  <Override PartName="/ppt/slides/slide1803.xml" ContentType="application/vnd.openxmlformats-officedocument.presentationml.slide+xml"/>
  <Override PartName="/ppt/slides/slide1804.xml" ContentType="application/vnd.openxmlformats-officedocument.presentationml.slide+xml"/>
  <Override PartName="/ppt/slides/slide1805.xml" ContentType="application/vnd.openxmlformats-officedocument.presentationml.slide+xml"/>
  <Override PartName="/ppt/slides/slide1806.xml" ContentType="application/vnd.openxmlformats-officedocument.presentationml.slide+xml"/>
  <Override PartName="/ppt/slides/slide1807.xml" ContentType="application/vnd.openxmlformats-officedocument.presentationml.slide+xml"/>
  <Override PartName="/ppt/slides/slide1808.xml" ContentType="application/vnd.openxmlformats-officedocument.presentationml.slide+xml"/>
  <Override PartName="/ppt/slides/slide1809.xml" ContentType="application/vnd.openxmlformats-officedocument.presentationml.slide+xml"/>
  <Override PartName="/ppt/slides/slide1810.xml" ContentType="application/vnd.openxmlformats-officedocument.presentationml.slide+xml"/>
  <Override PartName="/ppt/slides/slide1811.xml" ContentType="application/vnd.openxmlformats-officedocument.presentationml.slide+xml"/>
  <Override PartName="/ppt/slides/slide1812.xml" ContentType="application/vnd.openxmlformats-officedocument.presentationml.slide+xml"/>
  <Override PartName="/ppt/slides/slide1813.xml" ContentType="application/vnd.openxmlformats-officedocument.presentationml.slide+xml"/>
  <Override PartName="/ppt/slides/slide1814.xml" ContentType="application/vnd.openxmlformats-officedocument.presentationml.slide+xml"/>
  <Override PartName="/ppt/slides/slide1815.xml" ContentType="application/vnd.openxmlformats-officedocument.presentationml.slide+xml"/>
  <Override PartName="/ppt/slides/slide1816.xml" ContentType="application/vnd.openxmlformats-officedocument.presentationml.slide+xml"/>
  <Override PartName="/ppt/slides/slide1817.xml" ContentType="application/vnd.openxmlformats-officedocument.presentationml.slide+xml"/>
  <Override PartName="/ppt/slides/slide1818.xml" ContentType="application/vnd.openxmlformats-officedocument.presentationml.slide+xml"/>
  <Override PartName="/ppt/slides/slide1819.xml" ContentType="application/vnd.openxmlformats-officedocument.presentationml.slide+xml"/>
  <Override PartName="/ppt/slides/slide1820.xml" ContentType="application/vnd.openxmlformats-officedocument.presentationml.slide+xml"/>
  <Override PartName="/ppt/slides/slide1821.xml" ContentType="application/vnd.openxmlformats-officedocument.presentationml.slide+xml"/>
  <Override PartName="/ppt/slides/slide1822.xml" ContentType="application/vnd.openxmlformats-officedocument.presentationml.slide+xml"/>
  <Override PartName="/ppt/slides/slide1823.xml" ContentType="application/vnd.openxmlformats-officedocument.presentationml.slide+xml"/>
  <Override PartName="/ppt/slides/slide1824.xml" ContentType="application/vnd.openxmlformats-officedocument.presentationml.slide+xml"/>
  <Override PartName="/ppt/slides/slide1825.xml" ContentType="application/vnd.openxmlformats-officedocument.presentationml.slide+xml"/>
  <Override PartName="/ppt/slides/slide1826.xml" ContentType="application/vnd.openxmlformats-officedocument.presentationml.slide+xml"/>
  <Override PartName="/ppt/slides/slide1827.xml" ContentType="application/vnd.openxmlformats-officedocument.presentationml.slide+xml"/>
  <Override PartName="/ppt/slides/slide1828.xml" ContentType="application/vnd.openxmlformats-officedocument.presentationml.slide+xml"/>
  <Override PartName="/ppt/slides/slide1829.xml" ContentType="application/vnd.openxmlformats-officedocument.presentationml.slide+xml"/>
  <Override PartName="/ppt/slides/slide1830.xml" ContentType="application/vnd.openxmlformats-officedocument.presentationml.slide+xml"/>
  <Override PartName="/ppt/slides/slide1831.xml" ContentType="application/vnd.openxmlformats-officedocument.presentationml.slide+xml"/>
  <Override PartName="/ppt/slides/slide1832.xml" ContentType="application/vnd.openxmlformats-officedocument.presentationml.slide+xml"/>
  <Override PartName="/ppt/slides/slide1833.xml" ContentType="application/vnd.openxmlformats-officedocument.presentationml.slide+xml"/>
  <Override PartName="/ppt/slides/slide1834.xml" ContentType="application/vnd.openxmlformats-officedocument.presentationml.slide+xml"/>
  <Override PartName="/ppt/slides/slide1835.xml" ContentType="application/vnd.openxmlformats-officedocument.presentationml.slide+xml"/>
  <Override PartName="/ppt/slides/slide1836.xml" ContentType="application/vnd.openxmlformats-officedocument.presentationml.slide+xml"/>
  <Override PartName="/ppt/slides/slide1837.xml" ContentType="application/vnd.openxmlformats-officedocument.presentationml.slide+xml"/>
  <Override PartName="/ppt/slides/slide1838.xml" ContentType="application/vnd.openxmlformats-officedocument.presentationml.slide+xml"/>
  <Override PartName="/ppt/slides/slide1839.xml" ContentType="application/vnd.openxmlformats-officedocument.presentationml.slide+xml"/>
  <Override PartName="/ppt/slides/slide1840.xml" ContentType="application/vnd.openxmlformats-officedocument.presentationml.slide+xml"/>
  <Override PartName="/ppt/slides/slide1841.xml" ContentType="application/vnd.openxmlformats-officedocument.presentationml.slide+xml"/>
  <Override PartName="/ppt/slides/slide1842.xml" ContentType="application/vnd.openxmlformats-officedocument.presentationml.slide+xml"/>
  <Override PartName="/ppt/slides/slide1843.xml" ContentType="application/vnd.openxmlformats-officedocument.presentationml.slide+xml"/>
  <Override PartName="/ppt/slides/slide1844.xml" ContentType="application/vnd.openxmlformats-officedocument.presentationml.slide+xml"/>
  <Override PartName="/ppt/slides/slide1845.xml" ContentType="application/vnd.openxmlformats-officedocument.presentationml.slide+xml"/>
  <Override PartName="/ppt/slides/slide1846.xml" ContentType="application/vnd.openxmlformats-officedocument.presentationml.slide+xml"/>
  <Override PartName="/ppt/slides/slide1847.xml" ContentType="application/vnd.openxmlformats-officedocument.presentationml.slide+xml"/>
  <Override PartName="/ppt/slides/slide1848.xml" ContentType="application/vnd.openxmlformats-officedocument.presentationml.slide+xml"/>
  <Override PartName="/ppt/slides/slide1849.xml" ContentType="application/vnd.openxmlformats-officedocument.presentationml.slide+xml"/>
  <Override PartName="/ppt/slides/slide1850.xml" ContentType="application/vnd.openxmlformats-officedocument.presentationml.slide+xml"/>
  <Override PartName="/ppt/slides/slide1851.xml" ContentType="application/vnd.openxmlformats-officedocument.presentationml.slide+xml"/>
  <Override PartName="/ppt/slides/slide1852.xml" ContentType="application/vnd.openxmlformats-officedocument.presentationml.slide+xml"/>
  <Override PartName="/ppt/slides/slide1853.xml" ContentType="application/vnd.openxmlformats-officedocument.presentationml.slide+xml"/>
  <Override PartName="/ppt/slides/slide1854.xml" ContentType="application/vnd.openxmlformats-officedocument.presentationml.slide+xml"/>
  <Override PartName="/ppt/slides/slide1855.xml" ContentType="application/vnd.openxmlformats-officedocument.presentationml.slide+xml"/>
  <Override PartName="/ppt/slides/slide1856.xml" ContentType="application/vnd.openxmlformats-officedocument.presentationml.slide+xml"/>
  <Override PartName="/ppt/slides/slide1857.xml" ContentType="application/vnd.openxmlformats-officedocument.presentationml.slide+xml"/>
  <Override PartName="/ppt/slides/slide1858.xml" ContentType="application/vnd.openxmlformats-officedocument.presentationml.slide+xml"/>
  <Override PartName="/ppt/slides/slide1859.xml" ContentType="application/vnd.openxmlformats-officedocument.presentationml.slide+xml"/>
  <Override PartName="/ppt/slides/slide1860.xml" ContentType="application/vnd.openxmlformats-officedocument.presentationml.slide+xml"/>
  <Override PartName="/ppt/slides/slide1861.xml" ContentType="application/vnd.openxmlformats-officedocument.presentationml.slide+xml"/>
  <Override PartName="/ppt/slides/slide1862.xml" ContentType="application/vnd.openxmlformats-officedocument.presentationml.slide+xml"/>
  <Override PartName="/ppt/slides/slide1863.xml" ContentType="application/vnd.openxmlformats-officedocument.presentationml.slide+xml"/>
  <Override PartName="/ppt/slides/slide1864.xml" ContentType="application/vnd.openxmlformats-officedocument.presentationml.slide+xml"/>
  <Override PartName="/ppt/slides/slide1865.xml" ContentType="application/vnd.openxmlformats-officedocument.presentationml.slide+xml"/>
  <Override PartName="/ppt/slides/slide1866.xml" ContentType="application/vnd.openxmlformats-officedocument.presentationml.slide+xml"/>
  <Override PartName="/ppt/slides/slide1867.xml" ContentType="application/vnd.openxmlformats-officedocument.presentationml.slide+xml"/>
  <Override PartName="/ppt/slides/slide1868.xml" ContentType="application/vnd.openxmlformats-officedocument.presentationml.slide+xml"/>
  <Override PartName="/ppt/slides/slide1869.xml" ContentType="application/vnd.openxmlformats-officedocument.presentationml.slide+xml"/>
  <Override PartName="/ppt/slides/slide1870.xml" ContentType="application/vnd.openxmlformats-officedocument.presentationml.slide+xml"/>
  <Override PartName="/ppt/slides/slide1871.xml" ContentType="application/vnd.openxmlformats-officedocument.presentationml.slide+xml"/>
  <Override PartName="/ppt/slides/slide1872.xml" ContentType="application/vnd.openxmlformats-officedocument.presentationml.slide+xml"/>
  <Override PartName="/ppt/slides/slide1873.xml" ContentType="application/vnd.openxmlformats-officedocument.presentationml.slide+xml"/>
  <Override PartName="/ppt/slides/slide1874.xml" ContentType="application/vnd.openxmlformats-officedocument.presentationml.slide+xml"/>
  <Override PartName="/ppt/slides/slide1875.xml" ContentType="application/vnd.openxmlformats-officedocument.presentationml.slide+xml"/>
  <Override PartName="/ppt/slides/slide1876.xml" ContentType="application/vnd.openxmlformats-officedocument.presentationml.slide+xml"/>
  <Override PartName="/ppt/slides/slide1877.xml" ContentType="application/vnd.openxmlformats-officedocument.presentationml.slide+xml"/>
  <Override PartName="/ppt/slides/slide1878.xml" ContentType="application/vnd.openxmlformats-officedocument.presentationml.slide+xml"/>
  <Override PartName="/ppt/slides/slide1879.xml" ContentType="application/vnd.openxmlformats-officedocument.presentationml.slide+xml"/>
  <Override PartName="/ppt/slides/slide1880.xml" ContentType="application/vnd.openxmlformats-officedocument.presentationml.slide+xml"/>
  <Override PartName="/ppt/slides/slide1881.xml" ContentType="application/vnd.openxmlformats-officedocument.presentationml.slide+xml"/>
  <Override PartName="/ppt/slides/slide1882.xml" ContentType="application/vnd.openxmlformats-officedocument.presentationml.slide+xml"/>
  <Override PartName="/ppt/slides/slide1883.xml" ContentType="application/vnd.openxmlformats-officedocument.presentationml.slide+xml"/>
  <Override PartName="/ppt/slides/slide1884.xml" ContentType="application/vnd.openxmlformats-officedocument.presentationml.slide+xml"/>
  <Override PartName="/ppt/slides/slide1885.xml" ContentType="application/vnd.openxmlformats-officedocument.presentationml.slide+xml"/>
  <Override PartName="/ppt/slides/slide1886.xml" ContentType="application/vnd.openxmlformats-officedocument.presentationml.slide+xml"/>
  <Override PartName="/ppt/slides/slide1887.xml" ContentType="application/vnd.openxmlformats-officedocument.presentationml.slide+xml"/>
  <Override PartName="/ppt/slides/slide1888.xml" ContentType="application/vnd.openxmlformats-officedocument.presentationml.slide+xml"/>
  <Override PartName="/ppt/slides/slide1889.xml" ContentType="application/vnd.openxmlformats-officedocument.presentationml.slide+xml"/>
  <Override PartName="/ppt/slides/slide1890.xml" ContentType="application/vnd.openxmlformats-officedocument.presentationml.slide+xml"/>
  <Override PartName="/ppt/slides/slide1891.xml" ContentType="application/vnd.openxmlformats-officedocument.presentationml.slide+xml"/>
  <Override PartName="/ppt/slides/slide1892.xml" ContentType="application/vnd.openxmlformats-officedocument.presentationml.slide+xml"/>
  <Override PartName="/ppt/slides/slide1893.xml" ContentType="application/vnd.openxmlformats-officedocument.presentationml.slide+xml"/>
  <Override PartName="/ppt/slides/slide1894.xml" ContentType="application/vnd.openxmlformats-officedocument.presentationml.slide+xml"/>
  <Override PartName="/ppt/slides/slide1895.xml" ContentType="application/vnd.openxmlformats-officedocument.presentationml.slide+xml"/>
  <Override PartName="/ppt/slides/slide1896.xml" ContentType="application/vnd.openxmlformats-officedocument.presentationml.slide+xml"/>
  <Override PartName="/ppt/slides/slide1897.xml" ContentType="application/vnd.openxmlformats-officedocument.presentationml.slide+xml"/>
  <Override PartName="/ppt/slides/slide1898.xml" ContentType="application/vnd.openxmlformats-officedocument.presentationml.slide+xml"/>
  <Override PartName="/ppt/slides/slide1899.xml" ContentType="application/vnd.openxmlformats-officedocument.presentationml.slide+xml"/>
  <Override PartName="/ppt/slides/slide1900.xml" ContentType="application/vnd.openxmlformats-officedocument.presentationml.slide+xml"/>
  <Override PartName="/ppt/slides/slide1901.xml" ContentType="application/vnd.openxmlformats-officedocument.presentationml.slide+xml"/>
  <Override PartName="/ppt/slides/slide1902.xml" ContentType="application/vnd.openxmlformats-officedocument.presentationml.slide+xml"/>
  <Override PartName="/ppt/slides/slide1903.xml" ContentType="application/vnd.openxmlformats-officedocument.presentationml.slide+xml"/>
  <Override PartName="/ppt/slides/slide1904.xml" ContentType="application/vnd.openxmlformats-officedocument.presentationml.slide+xml"/>
  <Override PartName="/ppt/slides/slide1905.xml" ContentType="application/vnd.openxmlformats-officedocument.presentationml.slide+xml"/>
  <Override PartName="/ppt/slides/slide1906.xml" ContentType="application/vnd.openxmlformats-officedocument.presentationml.slide+xml"/>
  <Override PartName="/ppt/slides/slide1907.xml" ContentType="application/vnd.openxmlformats-officedocument.presentationml.slide+xml"/>
  <Override PartName="/ppt/slides/slide1908.xml" ContentType="application/vnd.openxmlformats-officedocument.presentationml.slide+xml"/>
  <Override PartName="/ppt/slides/slide1909.xml" ContentType="application/vnd.openxmlformats-officedocument.presentationml.slide+xml"/>
  <Override PartName="/ppt/slides/slide1910.xml" ContentType="application/vnd.openxmlformats-officedocument.presentationml.slide+xml"/>
  <Override PartName="/ppt/slides/slide1911.xml" ContentType="application/vnd.openxmlformats-officedocument.presentationml.slide+xml"/>
  <Override PartName="/ppt/slides/slide1912.xml" ContentType="application/vnd.openxmlformats-officedocument.presentationml.slide+xml"/>
  <Override PartName="/ppt/slides/slide1913.xml" ContentType="application/vnd.openxmlformats-officedocument.presentationml.slide+xml"/>
  <Override PartName="/ppt/slides/slide1914.xml" ContentType="application/vnd.openxmlformats-officedocument.presentationml.slide+xml"/>
  <Override PartName="/ppt/slides/slide1915.xml" ContentType="application/vnd.openxmlformats-officedocument.presentationml.slide+xml"/>
  <Override PartName="/ppt/slides/slide1916.xml" ContentType="application/vnd.openxmlformats-officedocument.presentationml.slide+xml"/>
  <Override PartName="/ppt/slides/slide1917.xml" ContentType="application/vnd.openxmlformats-officedocument.presentationml.slide+xml"/>
  <Override PartName="/ppt/slides/slide1918.xml" ContentType="application/vnd.openxmlformats-officedocument.presentationml.slide+xml"/>
  <Override PartName="/ppt/slides/slide1919.xml" ContentType="application/vnd.openxmlformats-officedocument.presentationml.slide+xml"/>
  <Override PartName="/ppt/slides/slide1920.xml" ContentType="application/vnd.openxmlformats-officedocument.presentationml.slide+xml"/>
  <Override PartName="/ppt/slides/slide1921.xml" ContentType="application/vnd.openxmlformats-officedocument.presentationml.slide+xml"/>
  <Override PartName="/ppt/slides/slide1922.xml" ContentType="application/vnd.openxmlformats-officedocument.presentationml.slide+xml"/>
  <Override PartName="/ppt/slides/slide1923.xml" ContentType="application/vnd.openxmlformats-officedocument.presentationml.slide+xml"/>
  <Override PartName="/ppt/slides/slide1924.xml" ContentType="application/vnd.openxmlformats-officedocument.presentationml.slide+xml"/>
  <Override PartName="/ppt/slides/slide1925.xml" ContentType="application/vnd.openxmlformats-officedocument.presentationml.slide+xml"/>
  <Override PartName="/ppt/slides/slide1926.xml" ContentType="application/vnd.openxmlformats-officedocument.presentationml.slide+xml"/>
  <Override PartName="/ppt/slides/slide1927.xml" ContentType="application/vnd.openxmlformats-officedocument.presentationml.slide+xml"/>
  <Override PartName="/ppt/slides/slide1928.xml" ContentType="application/vnd.openxmlformats-officedocument.presentationml.slide+xml"/>
  <Override PartName="/ppt/slides/slide1929.xml" ContentType="application/vnd.openxmlformats-officedocument.presentationml.slide+xml"/>
  <Override PartName="/ppt/slides/slide1930.xml" ContentType="application/vnd.openxmlformats-officedocument.presentationml.slide+xml"/>
  <Override PartName="/ppt/slides/slide1931.xml" ContentType="application/vnd.openxmlformats-officedocument.presentationml.slide+xml"/>
  <Override PartName="/ppt/slides/slide1932.xml" ContentType="application/vnd.openxmlformats-officedocument.presentationml.slide+xml"/>
  <Override PartName="/ppt/slides/slide1933.xml" ContentType="application/vnd.openxmlformats-officedocument.presentationml.slide+xml"/>
  <Override PartName="/ppt/slides/slide1934.xml" ContentType="application/vnd.openxmlformats-officedocument.presentationml.slide+xml"/>
  <Override PartName="/ppt/slides/slide1935.xml" ContentType="application/vnd.openxmlformats-officedocument.presentationml.slide+xml"/>
  <Override PartName="/ppt/slides/slide1936.xml" ContentType="application/vnd.openxmlformats-officedocument.presentationml.slide+xml"/>
  <Override PartName="/ppt/slides/slide1937.xml" ContentType="application/vnd.openxmlformats-officedocument.presentationml.slide+xml"/>
  <Override PartName="/ppt/slides/slide1938.xml" ContentType="application/vnd.openxmlformats-officedocument.presentationml.slide+xml"/>
  <Override PartName="/ppt/slides/slide1939.xml" ContentType="application/vnd.openxmlformats-officedocument.presentationml.slide+xml"/>
  <Override PartName="/ppt/slides/slide1940.xml" ContentType="application/vnd.openxmlformats-officedocument.presentationml.slide+xml"/>
  <Override PartName="/ppt/slides/slide1941.xml" ContentType="application/vnd.openxmlformats-officedocument.presentationml.slide+xml"/>
  <Override PartName="/ppt/slides/slide1942.xml" ContentType="application/vnd.openxmlformats-officedocument.presentationml.slide+xml"/>
  <Override PartName="/ppt/slides/slide1943.xml" ContentType="application/vnd.openxmlformats-officedocument.presentationml.slide+xml"/>
  <Override PartName="/ppt/slides/slide1944.xml" ContentType="application/vnd.openxmlformats-officedocument.presentationml.slide+xml"/>
  <Override PartName="/ppt/slides/slide1945.xml" ContentType="application/vnd.openxmlformats-officedocument.presentationml.slide+xml"/>
  <Override PartName="/ppt/slides/slide1946.xml" ContentType="application/vnd.openxmlformats-officedocument.presentationml.slide+xml"/>
  <Override PartName="/ppt/slides/slide1947.xml" ContentType="application/vnd.openxmlformats-officedocument.presentationml.slide+xml"/>
  <Override PartName="/ppt/slides/slide1948.xml" ContentType="application/vnd.openxmlformats-officedocument.presentationml.slide+xml"/>
  <Override PartName="/ppt/slides/slide1949.xml" ContentType="application/vnd.openxmlformats-officedocument.presentationml.slide+xml"/>
  <Override PartName="/ppt/slides/slide1950.xml" ContentType="application/vnd.openxmlformats-officedocument.presentationml.slide+xml"/>
  <Override PartName="/ppt/slides/slide1951.xml" ContentType="application/vnd.openxmlformats-officedocument.presentationml.slide+xml"/>
  <Override PartName="/ppt/slides/slide1952.xml" ContentType="application/vnd.openxmlformats-officedocument.presentationml.slide+xml"/>
  <Override PartName="/ppt/slides/slide1953.xml" ContentType="application/vnd.openxmlformats-officedocument.presentationml.slide+xml"/>
  <Override PartName="/ppt/slides/slide1954.xml" ContentType="application/vnd.openxmlformats-officedocument.presentationml.slide+xml"/>
  <Override PartName="/ppt/slides/slide1955.xml" ContentType="application/vnd.openxmlformats-officedocument.presentationml.slide+xml"/>
  <Override PartName="/ppt/slides/slide1956.xml" ContentType="application/vnd.openxmlformats-officedocument.presentationml.slide+xml"/>
  <Override PartName="/ppt/slides/slide1957.xml" ContentType="application/vnd.openxmlformats-officedocument.presentationml.slide+xml"/>
  <Override PartName="/ppt/slides/slide1958.xml" ContentType="application/vnd.openxmlformats-officedocument.presentationml.slide+xml"/>
  <Override PartName="/ppt/slides/slide1959.xml" ContentType="application/vnd.openxmlformats-officedocument.presentationml.slide+xml"/>
  <Override PartName="/ppt/slides/slide1960.xml" ContentType="application/vnd.openxmlformats-officedocument.presentationml.slide+xml"/>
  <Override PartName="/ppt/slides/slide1961.xml" ContentType="application/vnd.openxmlformats-officedocument.presentationml.slide+xml"/>
  <Override PartName="/ppt/slides/slide1962.xml" ContentType="application/vnd.openxmlformats-officedocument.presentationml.slide+xml"/>
  <Override PartName="/ppt/slides/slide1963.xml" ContentType="application/vnd.openxmlformats-officedocument.presentationml.slide+xml"/>
  <Override PartName="/ppt/slides/slide1964.xml" ContentType="application/vnd.openxmlformats-officedocument.presentationml.slide+xml"/>
  <Override PartName="/ppt/slides/slide1965.xml" ContentType="application/vnd.openxmlformats-officedocument.presentationml.slide+xml"/>
  <Override PartName="/ppt/slides/slide1966.xml" ContentType="application/vnd.openxmlformats-officedocument.presentationml.slide+xml"/>
  <Override PartName="/ppt/slides/slide1967.xml" ContentType="application/vnd.openxmlformats-officedocument.presentationml.slide+xml"/>
  <Override PartName="/ppt/slides/slide1968.xml" ContentType="application/vnd.openxmlformats-officedocument.presentationml.slide+xml"/>
  <Override PartName="/ppt/slides/slide1969.xml" ContentType="application/vnd.openxmlformats-officedocument.presentationml.slide+xml"/>
  <Override PartName="/ppt/slides/slide1970.xml" ContentType="application/vnd.openxmlformats-officedocument.presentationml.slide+xml"/>
  <Override PartName="/ppt/slides/slide1971.xml" ContentType="application/vnd.openxmlformats-officedocument.presentationml.slide+xml"/>
  <Override PartName="/ppt/slides/slide1972.xml" ContentType="application/vnd.openxmlformats-officedocument.presentationml.slide+xml"/>
  <Override PartName="/ppt/slides/slide1973.xml" ContentType="application/vnd.openxmlformats-officedocument.presentationml.slide+xml"/>
  <Override PartName="/ppt/slides/slide1974.xml" ContentType="application/vnd.openxmlformats-officedocument.presentationml.slide+xml"/>
  <Override PartName="/ppt/slides/slide1975.xml" ContentType="application/vnd.openxmlformats-officedocument.presentationml.slide+xml"/>
  <Override PartName="/ppt/slides/slide1976.xml" ContentType="application/vnd.openxmlformats-officedocument.presentationml.slide+xml"/>
  <Override PartName="/ppt/slides/slide1977.xml" ContentType="application/vnd.openxmlformats-officedocument.presentationml.slide+xml"/>
  <Override PartName="/ppt/slides/slide1978.xml" ContentType="application/vnd.openxmlformats-officedocument.presentationml.slide+xml"/>
  <Override PartName="/ppt/slides/slide1979.xml" ContentType="application/vnd.openxmlformats-officedocument.presentationml.slide+xml"/>
  <Override PartName="/ppt/slides/slide1980.xml" ContentType="application/vnd.openxmlformats-officedocument.presentationml.slide+xml"/>
  <Override PartName="/ppt/slides/slide1981.xml" ContentType="application/vnd.openxmlformats-officedocument.presentationml.slide+xml"/>
  <Override PartName="/ppt/slides/slide1982.xml" ContentType="application/vnd.openxmlformats-officedocument.presentationml.slide+xml"/>
  <Override PartName="/ppt/slides/slide1983.xml" ContentType="application/vnd.openxmlformats-officedocument.presentationml.slide+xml"/>
  <Override PartName="/ppt/slides/slide1984.xml" ContentType="application/vnd.openxmlformats-officedocument.presentationml.slide+xml"/>
  <Override PartName="/ppt/slides/slide1985.xml" ContentType="application/vnd.openxmlformats-officedocument.presentationml.slide+xml"/>
  <Override PartName="/ppt/slides/slide1986.xml" ContentType="application/vnd.openxmlformats-officedocument.presentationml.slide+xml"/>
  <Override PartName="/ppt/slides/slide1987.xml" ContentType="application/vnd.openxmlformats-officedocument.presentationml.slide+xml"/>
  <Override PartName="/ppt/slides/slide1988.xml" ContentType="application/vnd.openxmlformats-officedocument.presentationml.slide+xml"/>
  <Override PartName="/ppt/slides/slide1989.xml" ContentType="application/vnd.openxmlformats-officedocument.presentationml.slide+xml"/>
  <Override PartName="/ppt/slides/slide1990.xml" ContentType="application/vnd.openxmlformats-officedocument.presentationml.slide+xml"/>
  <Override PartName="/ppt/slides/slide1991.xml" ContentType="application/vnd.openxmlformats-officedocument.presentationml.slide+xml"/>
  <Override PartName="/ppt/slides/slide1992.xml" ContentType="application/vnd.openxmlformats-officedocument.presentationml.slide+xml"/>
  <Override PartName="/ppt/slides/slide1993.xml" ContentType="application/vnd.openxmlformats-officedocument.presentationml.slide+xml"/>
  <Override PartName="/ppt/slides/slide1994.xml" ContentType="application/vnd.openxmlformats-officedocument.presentationml.slide+xml"/>
  <Override PartName="/ppt/slides/slide1995.xml" ContentType="application/vnd.openxmlformats-officedocument.presentationml.slide+xml"/>
  <Override PartName="/ppt/slides/slide1996.xml" ContentType="application/vnd.openxmlformats-officedocument.presentationml.slide+xml"/>
  <Override PartName="/ppt/slides/slide1997.xml" ContentType="application/vnd.openxmlformats-officedocument.presentationml.slide+xml"/>
  <Override PartName="/ppt/slides/slide1998.xml" ContentType="application/vnd.openxmlformats-officedocument.presentationml.slide+xml"/>
  <Override PartName="/ppt/slides/slide1999.xml" ContentType="application/vnd.openxmlformats-officedocument.presentationml.slide+xml"/>
  <Override PartName="/ppt/slides/slide2000.xml" ContentType="application/vnd.openxmlformats-officedocument.presentationml.slide+xml"/>
  <Override PartName="/ppt/slides/slide2001.xml" ContentType="application/vnd.openxmlformats-officedocument.presentationml.slide+xml"/>
  <Override PartName="/ppt/slides/slide2002.xml" ContentType="application/vnd.openxmlformats-officedocument.presentationml.slide+xml"/>
  <Override PartName="/ppt/slides/slide2003.xml" ContentType="application/vnd.openxmlformats-officedocument.presentationml.slide+xml"/>
  <Override PartName="/ppt/slides/slide2004.xml" ContentType="application/vnd.openxmlformats-officedocument.presentationml.slide+xml"/>
  <Override PartName="/ppt/slides/slide2005.xml" ContentType="application/vnd.openxmlformats-officedocument.presentationml.slide+xml"/>
  <Override PartName="/ppt/slides/slide2006.xml" ContentType="application/vnd.openxmlformats-officedocument.presentationml.slide+xml"/>
  <Override PartName="/ppt/slides/slide2007.xml" ContentType="application/vnd.openxmlformats-officedocument.presentationml.slide+xml"/>
  <Override PartName="/ppt/slides/slide2008.xml" ContentType="application/vnd.openxmlformats-officedocument.presentationml.slide+xml"/>
  <Override PartName="/ppt/slides/slide2009.xml" ContentType="application/vnd.openxmlformats-officedocument.presentationml.slide+xml"/>
  <Override PartName="/ppt/slides/slide2010.xml" ContentType="application/vnd.openxmlformats-officedocument.presentationml.slide+xml"/>
  <Override PartName="/ppt/slides/slide2011.xml" ContentType="application/vnd.openxmlformats-officedocument.presentationml.slide+xml"/>
  <Override PartName="/ppt/slides/slide2012.xml" ContentType="application/vnd.openxmlformats-officedocument.presentationml.slide+xml"/>
  <Override PartName="/ppt/slides/slide2013.xml" ContentType="application/vnd.openxmlformats-officedocument.presentationml.slide+xml"/>
  <Override PartName="/ppt/slides/slide2014.xml" ContentType="application/vnd.openxmlformats-officedocument.presentationml.slide+xml"/>
  <Override PartName="/ppt/slides/slide2015.xml" ContentType="application/vnd.openxmlformats-officedocument.presentationml.slide+xml"/>
  <Override PartName="/ppt/slides/slide2016.xml" ContentType="application/vnd.openxmlformats-officedocument.presentationml.slide+xml"/>
  <Override PartName="/ppt/slides/slide2017.xml" ContentType="application/vnd.openxmlformats-officedocument.presentationml.slide+xml"/>
  <Override PartName="/ppt/slides/slide2018.xml" ContentType="application/vnd.openxmlformats-officedocument.presentationml.slide+xml"/>
  <Override PartName="/ppt/slides/slide2019.xml" ContentType="application/vnd.openxmlformats-officedocument.presentationml.slide+xml"/>
  <Override PartName="/ppt/slides/slide2020.xml" ContentType="application/vnd.openxmlformats-officedocument.presentationml.slide+xml"/>
  <Override PartName="/ppt/slides/slide2021.xml" ContentType="application/vnd.openxmlformats-officedocument.presentationml.slide+xml"/>
  <Override PartName="/ppt/slides/slide2022.xml" ContentType="application/vnd.openxmlformats-officedocument.presentationml.slide+xml"/>
  <Override PartName="/ppt/slides/slide2023.xml" ContentType="application/vnd.openxmlformats-officedocument.presentationml.slide+xml"/>
  <Override PartName="/ppt/slides/slide2024.xml" ContentType="application/vnd.openxmlformats-officedocument.presentationml.slide+xml"/>
  <Override PartName="/ppt/slides/slide2025.xml" ContentType="application/vnd.openxmlformats-officedocument.presentationml.slide+xml"/>
  <Override PartName="/ppt/slides/slide2026.xml" ContentType="application/vnd.openxmlformats-officedocument.presentationml.slide+xml"/>
  <Override PartName="/ppt/slides/slide2027.xml" ContentType="application/vnd.openxmlformats-officedocument.presentationml.slide+xml"/>
  <Override PartName="/ppt/slides/slide2028.xml" ContentType="application/vnd.openxmlformats-officedocument.presentationml.slide+xml"/>
  <Override PartName="/ppt/slides/slide2029.xml" ContentType="application/vnd.openxmlformats-officedocument.presentationml.slide+xml"/>
  <Override PartName="/ppt/slides/slide2030.xml" ContentType="application/vnd.openxmlformats-officedocument.presentationml.slide+xml"/>
  <Override PartName="/ppt/slides/slide2031.xml" ContentType="application/vnd.openxmlformats-officedocument.presentationml.slide+xml"/>
  <Override PartName="/ppt/slides/slide2032.xml" ContentType="application/vnd.openxmlformats-officedocument.presentationml.slide+xml"/>
  <Override PartName="/ppt/slides/slide2033.xml" ContentType="application/vnd.openxmlformats-officedocument.presentationml.slide+xml"/>
  <Override PartName="/ppt/slides/slide2034.xml" ContentType="application/vnd.openxmlformats-officedocument.presentationml.slide+xml"/>
  <Override PartName="/ppt/slides/slide2035.xml" ContentType="application/vnd.openxmlformats-officedocument.presentationml.slide+xml"/>
  <Override PartName="/ppt/slides/slide2036.xml" ContentType="application/vnd.openxmlformats-officedocument.presentationml.slide+xml"/>
  <Override PartName="/ppt/slides/slide2037.xml" ContentType="application/vnd.openxmlformats-officedocument.presentationml.slide+xml"/>
  <Override PartName="/ppt/slides/slide2038.xml" ContentType="application/vnd.openxmlformats-officedocument.presentationml.slide+xml"/>
  <Override PartName="/ppt/slides/slide2039.xml" ContentType="application/vnd.openxmlformats-officedocument.presentationml.slide+xml"/>
  <Override PartName="/ppt/slides/slide2040.xml" ContentType="application/vnd.openxmlformats-officedocument.presentationml.slide+xml"/>
  <Override PartName="/ppt/slides/slide2041.xml" ContentType="application/vnd.openxmlformats-officedocument.presentationml.slide+xml"/>
  <Override PartName="/ppt/slides/slide2042.xml" ContentType="application/vnd.openxmlformats-officedocument.presentationml.slide+xml"/>
  <Override PartName="/ppt/slides/slide2043.xml" ContentType="application/vnd.openxmlformats-officedocument.presentationml.slide+xml"/>
  <Override PartName="/ppt/slides/slide2044.xml" ContentType="application/vnd.openxmlformats-officedocument.presentationml.slide+xml"/>
  <Override PartName="/ppt/slides/slide2045.xml" ContentType="application/vnd.openxmlformats-officedocument.presentationml.slide+xml"/>
  <Override PartName="/ppt/slides/slide2046.xml" ContentType="application/vnd.openxmlformats-officedocument.presentationml.slide+xml"/>
  <Override PartName="/ppt/slides/slide2047.xml" ContentType="application/vnd.openxmlformats-officedocument.presentationml.slide+xml"/>
  <Override PartName="/ppt/slides/slide2048.xml" ContentType="application/vnd.openxmlformats-officedocument.presentationml.slide+xml"/>
  <Override PartName="/ppt/slides/slide2049.xml" ContentType="application/vnd.openxmlformats-officedocument.presentationml.slide+xml"/>
  <Override PartName="/ppt/slides/slide2050.xml" ContentType="application/vnd.openxmlformats-officedocument.presentationml.slide+xml"/>
  <Override PartName="/ppt/slides/slide2051.xml" ContentType="application/vnd.openxmlformats-officedocument.presentationml.slide+xml"/>
  <Override PartName="/ppt/slides/slide2052.xml" ContentType="application/vnd.openxmlformats-officedocument.presentationml.slide+xml"/>
  <Override PartName="/ppt/slides/slide2053.xml" ContentType="application/vnd.openxmlformats-officedocument.presentationml.slide+xml"/>
  <Override PartName="/ppt/slides/slide2054.xml" ContentType="application/vnd.openxmlformats-officedocument.presentationml.slide+xml"/>
  <Override PartName="/ppt/slides/slide2055.xml" ContentType="application/vnd.openxmlformats-officedocument.presentationml.slide+xml"/>
  <Override PartName="/ppt/slides/slide2056.xml" ContentType="application/vnd.openxmlformats-officedocument.presentationml.slide+xml"/>
  <Override PartName="/ppt/slides/slide2057.xml" ContentType="application/vnd.openxmlformats-officedocument.presentationml.slide+xml"/>
  <Override PartName="/ppt/slides/slide2058.xml" ContentType="application/vnd.openxmlformats-officedocument.presentationml.slide+xml"/>
  <Override PartName="/ppt/slides/slide2059.xml" ContentType="application/vnd.openxmlformats-officedocument.presentationml.slide+xml"/>
  <Override PartName="/ppt/slides/slide2060.xml" ContentType="application/vnd.openxmlformats-officedocument.presentationml.slide+xml"/>
  <Override PartName="/ppt/slides/slide2061.xml" ContentType="application/vnd.openxmlformats-officedocument.presentationml.slide+xml"/>
  <Override PartName="/ppt/slides/slide2062.xml" ContentType="application/vnd.openxmlformats-officedocument.presentationml.slide+xml"/>
  <Override PartName="/ppt/slides/slide2063.xml" ContentType="application/vnd.openxmlformats-officedocument.presentationml.slide+xml"/>
  <Override PartName="/ppt/slides/slide2064.xml" ContentType="application/vnd.openxmlformats-officedocument.presentationml.slide+xml"/>
  <Override PartName="/ppt/slides/slide2065.xml" ContentType="application/vnd.openxmlformats-officedocument.presentationml.slide+xml"/>
  <Override PartName="/ppt/slides/slide2066.xml" ContentType="application/vnd.openxmlformats-officedocument.presentationml.slide+xml"/>
  <Override PartName="/ppt/slides/slide2067.xml" ContentType="application/vnd.openxmlformats-officedocument.presentationml.slide+xml"/>
  <Override PartName="/ppt/slides/slide2068.xml" ContentType="application/vnd.openxmlformats-officedocument.presentationml.slide+xml"/>
  <Override PartName="/ppt/slides/slide2069.xml" ContentType="application/vnd.openxmlformats-officedocument.presentationml.slide+xml"/>
  <Override PartName="/ppt/slides/slide2070.xml" ContentType="application/vnd.openxmlformats-officedocument.presentationml.slide+xml"/>
  <Override PartName="/ppt/slides/slide2071.xml" ContentType="application/vnd.openxmlformats-officedocument.presentationml.slide+xml"/>
  <Override PartName="/ppt/slides/slide2072.xml" ContentType="application/vnd.openxmlformats-officedocument.presentationml.slide+xml"/>
  <Override PartName="/ppt/slides/slide2073.xml" ContentType="application/vnd.openxmlformats-officedocument.presentationml.slide+xml"/>
  <Override PartName="/ppt/slides/slide2074.xml" ContentType="application/vnd.openxmlformats-officedocument.presentationml.slide+xml"/>
  <Override PartName="/ppt/slides/slide2075.xml" ContentType="application/vnd.openxmlformats-officedocument.presentationml.slide+xml"/>
  <Override PartName="/ppt/slides/slide2076.xml" ContentType="application/vnd.openxmlformats-officedocument.presentationml.slide+xml"/>
  <Override PartName="/ppt/slides/slide2077.xml" ContentType="application/vnd.openxmlformats-officedocument.presentationml.slide+xml"/>
  <Override PartName="/ppt/slides/slide2078.xml" ContentType="application/vnd.openxmlformats-officedocument.presentationml.slide+xml"/>
  <Override PartName="/ppt/slides/slide2079.xml" ContentType="application/vnd.openxmlformats-officedocument.presentationml.slide+xml"/>
  <Override PartName="/ppt/slides/slide2080.xml" ContentType="application/vnd.openxmlformats-officedocument.presentationml.slide+xml"/>
  <Override PartName="/ppt/slides/slide2081.xml" ContentType="application/vnd.openxmlformats-officedocument.presentationml.slide+xml"/>
  <Override PartName="/ppt/slides/slide2082.xml" ContentType="application/vnd.openxmlformats-officedocument.presentationml.slide+xml"/>
  <Override PartName="/ppt/slides/slide2083.xml" ContentType="application/vnd.openxmlformats-officedocument.presentationml.slide+xml"/>
  <Override PartName="/ppt/slides/slide2084.xml" ContentType="application/vnd.openxmlformats-officedocument.presentationml.slide+xml"/>
  <Override PartName="/ppt/slides/slide2085.xml" ContentType="application/vnd.openxmlformats-officedocument.presentationml.slide+xml"/>
  <Override PartName="/ppt/slides/slide2086.xml" ContentType="application/vnd.openxmlformats-officedocument.presentationml.slide+xml"/>
  <Override PartName="/ppt/slides/slide2087.xml" ContentType="application/vnd.openxmlformats-officedocument.presentationml.slide+xml"/>
  <Override PartName="/ppt/slides/slide2088.xml" ContentType="application/vnd.openxmlformats-officedocument.presentationml.slide+xml"/>
  <Override PartName="/ppt/slides/slide2089.xml" ContentType="application/vnd.openxmlformats-officedocument.presentationml.slide+xml"/>
  <Override PartName="/ppt/slides/slide2090.xml" ContentType="application/vnd.openxmlformats-officedocument.presentationml.slide+xml"/>
  <Override PartName="/ppt/slides/slide2091.xml" ContentType="application/vnd.openxmlformats-officedocument.presentationml.slide+xml"/>
  <Override PartName="/ppt/slides/slide2092.xml" ContentType="application/vnd.openxmlformats-officedocument.presentationml.slide+xml"/>
  <Override PartName="/ppt/slides/slide2093.xml" ContentType="application/vnd.openxmlformats-officedocument.presentationml.slide+xml"/>
  <Override PartName="/ppt/slides/slide2094.xml" ContentType="application/vnd.openxmlformats-officedocument.presentationml.slide+xml"/>
  <Override PartName="/ppt/slides/slide2095.xml" ContentType="application/vnd.openxmlformats-officedocument.presentationml.slide+xml"/>
  <Override PartName="/ppt/slides/slide2096.xml" ContentType="application/vnd.openxmlformats-officedocument.presentationml.slide+xml"/>
  <Override PartName="/ppt/slides/slide2097.xml" ContentType="application/vnd.openxmlformats-officedocument.presentationml.slide+xml"/>
  <Override PartName="/ppt/slides/slide2098.xml" ContentType="application/vnd.openxmlformats-officedocument.presentationml.slide+xml"/>
  <Override PartName="/ppt/slides/slide2099.xml" ContentType="application/vnd.openxmlformats-officedocument.presentationml.slide+xml"/>
  <Override PartName="/ppt/slides/slide2100.xml" ContentType="application/vnd.openxmlformats-officedocument.presentationml.slide+xml"/>
  <Override PartName="/ppt/slides/slide2101.xml" ContentType="application/vnd.openxmlformats-officedocument.presentationml.slide+xml"/>
  <Override PartName="/ppt/slides/slide2102.xml" ContentType="application/vnd.openxmlformats-officedocument.presentationml.slide+xml"/>
  <Override PartName="/ppt/slides/slide2103.xml" ContentType="application/vnd.openxmlformats-officedocument.presentationml.slide+xml"/>
  <Override PartName="/ppt/slides/slide2104.xml" ContentType="application/vnd.openxmlformats-officedocument.presentationml.slide+xml"/>
  <Override PartName="/ppt/slides/slide2105.xml" ContentType="application/vnd.openxmlformats-officedocument.presentationml.slide+xml"/>
  <Override PartName="/ppt/slides/slide2106.xml" ContentType="application/vnd.openxmlformats-officedocument.presentationml.slide+xml"/>
  <Override PartName="/ppt/slides/slide2107.xml" ContentType="application/vnd.openxmlformats-officedocument.presentationml.slide+xml"/>
  <Override PartName="/ppt/slides/slide2108.xml" ContentType="application/vnd.openxmlformats-officedocument.presentationml.slide+xml"/>
  <Override PartName="/ppt/slides/slide2109.xml" ContentType="application/vnd.openxmlformats-officedocument.presentationml.slide+xml"/>
  <Override PartName="/ppt/slides/slide2110.xml" ContentType="application/vnd.openxmlformats-officedocument.presentationml.slide+xml"/>
  <Override PartName="/ppt/slides/slide2111.xml" ContentType="application/vnd.openxmlformats-officedocument.presentationml.slide+xml"/>
  <Override PartName="/ppt/slides/slide2112.xml" ContentType="application/vnd.openxmlformats-officedocument.presentationml.slide+xml"/>
  <Override PartName="/ppt/slides/slide2113.xml" ContentType="application/vnd.openxmlformats-officedocument.presentationml.slide+xml"/>
  <Override PartName="/ppt/slides/slide2114.xml" ContentType="application/vnd.openxmlformats-officedocument.presentationml.slide+xml"/>
  <Override PartName="/ppt/slides/slide2115.xml" ContentType="application/vnd.openxmlformats-officedocument.presentationml.slide+xml"/>
  <Override PartName="/ppt/slides/slide2116.xml" ContentType="application/vnd.openxmlformats-officedocument.presentationml.slide+xml"/>
  <Override PartName="/ppt/slides/slide2117.xml" ContentType="application/vnd.openxmlformats-officedocument.presentationml.slide+xml"/>
  <Override PartName="/ppt/slides/slide2118.xml" ContentType="application/vnd.openxmlformats-officedocument.presentationml.slide+xml"/>
  <Override PartName="/ppt/slides/slide2119.xml" ContentType="application/vnd.openxmlformats-officedocument.presentationml.slide+xml"/>
  <Override PartName="/ppt/slides/slide2120.xml" ContentType="application/vnd.openxmlformats-officedocument.presentationml.slide+xml"/>
  <Override PartName="/ppt/slides/slide2121.xml" ContentType="application/vnd.openxmlformats-officedocument.presentationml.slide+xml"/>
  <Override PartName="/ppt/slides/slide2122.xml" ContentType="application/vnd.openxmlformats-officedocument.presentationml.slide+xml"/>
  <Override PartName="/ppt/slides/slide2123.xml" ContentType="application/vnd.openxmlformats-officedocument.presentationml.slide+xml"/>
  <Override PartName="/ppt/slides/slide2124.xml" ContentType="application/vnd.openxmlformats-officedocument.presentationml.slide+xml"/>
  <Override PartName="/ppt/slides/slide2125.xml" ContentType="application/vnd.openxmlformats-officedocument.presentationml.slide+xml"/>
  <Override PartName="/ppt/slides/slide2126.xml" ContentType="application/vnd.openxmlformats-officedocument.presentationml.slide+xml"/>
  <Override PartName="/ppt/slides/slide2127.xml" ContentType="application/vnd.openxmlformats-officedocument.presentationml.slide+xml"/>
  <Override PartName="/ppt/slides/slide2128.xml" ContentType="application/vnd.openxmlformats-officedocument.presentationml.slide+xml"/>
  <Override PartName="/ppt/slides/slide2129.xml" ContentType="application/vnd.openxmlformats-officedocument.presentationml.slide+xml"/>
  <Override PartName="/ppt/slides/slide2130.xml" ContentType="application/vnd.openxmlformats-officedocument.presentationml.slide+xml"/>
  <Override PartName="/ppt/slides/slide2131.xml" ContentType="application/vnd.openxmlformats-officedocument.presentationml.slide+xml"/>
  <Override PartName="/ppt/slides/slide2132.xml" ContentType="application/vnd.openxmlformats-officedocument.presentationml.slide+xml"/>
  <Override PartName="/ppt/slides/slide2133.xml" ContentType="application/vnd.openxmlformats-officedocument.presentationml.slide+xml"/>
  <Override PartName="/ppt/slides/slide2134.xml" ContentType="application/vnd.openxmlformats-officedocument.presentationml.slide+xml"/>
  <Override PartName="/ppt/slides/slide2135.xml" ContentType="application/vnd.openxmlformats-officedocument.presentationml.slide+xml"/>
  <Override PartName="/ppt/slides/slide2136.xml" ContentType="application/vnd.openxmlformats-officedocument.presentationml.slide+xml"/>
  <Override PartName="/ppt/slides/slide2137.xml" ContentType="application/vnd.openxmlformats-officedocument.presentationml.slide+xml"/>
  <Override PartName="/ppt/slides/slide2138.xml" ContentType="application/vnd.openxmlformats-officedocument.presentationml.slide+xml"/>
  <Override PartName="/ppt/slides/slide2139.xml" ContentType="application/vnd.openxmlformats-officedocument.presentationml.slide+xml"/>
  <Override PartName="/ppt/slides/slide2140.xml" ContentType="application/vnd.openxmlformats-officedocument.presentationml.slide+xml"/>
  <Override PartName="/ppt/slides/slide2141.xml" ContentType="application/vnd.openxmlformats-officedocument.presentationml.slide+xml"/>
  <Override PartName="/ppt/slides/slide2142.xml" ContentType="application/vnd.openxmlformats-officedocument.presentationml.slide+xml"/>
  <Override PartName="/ppt/slides/slide2143.xml" ContentType="application/vnd.openxmlformats-officedocument.presentationml.slide+xml"/>
  <Override PartName="/ppt/slides/slide2144.xml" ContentType="application/vnd.openxmlformats-officedocument.presentationml.slide+xml"/>
  <Override PartName="/ppt/slides/slide2145.xml" ContentType="application/vnd.openxmlformats-officedocument.presentationml.slide+xml"/>
  <Override PartName="/ppt/slides/slide2146.xml" ContentType="application/vnd.openxmlformats-officedocument.presentationml.slide+xml"/>
  <Override PartName="/ppt/slides/slide2147.xml" ContentType="application/vnd.openxmlformats-officedocument.presentationml.slide+xml"/>
  <Override PartName="/ppt/slides/slide2148.xml" ContentType="application/vnd.openxmlformats-officedocument.presentationml.slide+xml"/>
  <Override PartName="/ppt/slides/slide2149.xml" ContentType="application/vnd.openxmlformats-officedocument.presentationml.slide+xml"/>
  <Override PartName="/ppt/slides/slide2150.xml" ContentType="application/vnd.openxmlformats-officedocument.presentationml.slide+xml"/>
  <Override PartName="/ppt/slides/slide2151.xml" ContentType="application/vnd.openxmlformats-officedocument.presentationml.slide+xml"/>
  <Override PartName="/ppt/slides/slide2152.xml" ContentType="application/vnd.openxmlformats-officedocument.presentationml.slide+xml"/>
  <Override PartName="/ppt/slides/slide2153.xml" ContentType="application/vnd.openxmlformats-officedocument.presentationml.slide+xml"/>
  <Override PartName="/ppt/slides/slide2154.xml" ContentType="application/vnd.openxmlformats-officedocument.presentationml.slide+xml"/>
  <Override PartName="/ppt/slides/slide2155.xml" ContentType="application/vnd.openxmlformats-officedocument.presentationml.slide+xml"/>
  <Override PartName="/ppt/slides/slide2156.xml" ContentType="application/vnd.openxmlformats-officedocument.presentationml.slide+xml"/>
  <Override PartName="/ppt/slides/slide2157.xml" ContentType="application/vnd.openxmlformats-officedocument.presentationml.slide+xml"/>
  <Override PartName="/ppt/slides/slide2158.xml" ContentType="application/vnd.openxmlformats-officedocument.presentationml.slide+xml"/>
  <Override PartName="/ppt/slides/slide2159.xml" ContentType="application/vnd.openxmlformats-officedocument.presentationml.slide+xml"/>
  <Override PartName="/ppt/slides/slide2160.xml" ContentType="application/vnd.openxmlformats-officedocument.presentationml.slide+xml"/>
  <Override PartName="/ppt/slides/slide2161.xml" ContentType="application/vnd.openxmlformats-officedocument.presentationml.slide+xml"/>
  <Override PartName="/ppt/slides/slide2162.xml" ContentType="application/vnd.openxmlformats-officedocument.presentationml.slide+xml"/>
  <Override PartName="/ppt/slides/slide2163.xml" ContentType="application/vnd.openxmlformats-officedocument.presentationml.slide+xml"/>
  <Override PartName="/ppt/slides/slide2164.xml" ContentType="application/vnd.openxmlformats-officedocument.presentationml.slide+xml"/>
  <Override PartName="/ppt/slides/slide2165.xml" ContentType="application/vnd.openxmlformats-officedocument.presentationml.slide+xml"/>
  <Override PartName="/ppt/slides/slide2166.xml" ContentType="application/vnd.openxmlformats-officedocument.presentationml.slide+xml"/>
  <Override PartName="/ppt/slides/slide2167.xml" ContentType="application/vnd.openxmlformats-officedocument.presentationml.slide+xml"/>
  <Override PartName="/ppt/slides/slide2168.xml" ContentType="application/vnd.openxmlformats-officedocument.presentationml.slide+xml"/>
  <Override PartName="/ppt/slides/slide2169.xml" ContentType="application/vnd.openxmlformats-officedocument.presentationml.slide+xml"/>
  <Override PartName="/ppt/slides/slide2170.xml" ContentType="application/vnd.openxmlformats-officedocument.presentationml.slide+xml"/>
  <Override PartName="/ppt/slides/slide2171.xml" ContentType="application/vnd.openxmlformats-officedocument.presentationml.slide+xml"/>
  <Override PartName="/ppt/slides/slide2172.xml" ContentType="application/vnd.openxmlformats-officedocument.presentationml.slide+xml"/>
  <Override PartName="/ppt/slides/slide2173.xml" ContentType="application/vnd.openxmlformats-officedocument.presentationml.slide+xml"/>
  <Override PartName="/ppt/slides/slide2174.xml" ContentType="application/vnd.openxmlformats-officedocument.presentationml.slide+xml"/>
  <Override PartName="/ppt/slides/slide2175.xml" ContentType="application/vnd.openxmlformats-officedocument.presentationml.slide+xml"/>
  <Override PartName="/ppt/slides/slide2176.xml" ContentType="application/vnd.openxmlformats-officedocument.presentationml.slide+xml"/>
  <Override PartName="/ppt/slides/slide2177.xml" ContentType="application/vnd.openxmlformats-officedocument.presentationml.slide+xml"/>
  <Override PartName="/ppt/slides/slide2178.xml" ContentType="application/vnd.openxmlformats-officedocument.presentationml.slide+xml"/>
  <Override PartName="/ppt/slides/slide2179.xml" ContentType="application/vnd.openxmlformats-officedocument.presentationml.slide+xml"/>
  <Override PartName="/ppt/slides/slide2180.xml" ContentType="application/vnd.openxmlformats-officedocument.presentationml.slide+xml"/>
  <Override PartName="/ppt/slides/slide2181.xml" ContentType="application/vnd.openxmlformats-officedocument.presentationml.slide+xml"/>
  <Override PartName="/ppt/slides/slide2182.xml" ContentType="application/vnd.openxmlformats-officedocument.presentationml.slide+xml"/>
  <Override PartName="/ppt/slides/slide2183.xml" ContentType="application/vnd.openxmlformats-officedocument.presentationml.slide+xml"/>
  <Override PartName="/ppt/slides/slide2184.xml" ContentType="application/vnd.openxmlformats-officedocument.presentationml.slide+xml"/>
  <Override PartName="/ppt/slides/slide2185.xml" ContentType="application/vnd.openxmlformats-officedocument.presentationml.slide+xml"/>
  <Override PartName="/ppt/slides/slide2186.xml" ContentType="application/vnd.openxmlformats-officedocument.presentationml.slide+xml"/>
  <Override PartName="/ppt/slides/slide2187.xml" ContentType="application/vnd.openxmlformats-officedocument.presentationml.slide+xml"/>
  <Override PartName="/ppt/slides/slide2188.xml" ContentType="application/vnd.openxmlformats-officedocument.presentationml.slide+xml"/>
  <Override PartName="/ppt/slides/slide2189.xml" ContentType="application/vnd.openxmlformats-officedocument.presentationml.slide+xml"/>
  <Override PartName="/ppt/slides/slide2190.xml" ContentType="application/vnd.openxmlformats-officedocument.presentationml.slide+xml"/>
  <Override PartName="/ppt/slides/slide2191.xml" ContentType="application/vnd.openxmlformats-officedocument.presentationml.slide+xml"/>
  <Override PartName="/ppt/slides/slide2192.xml" ContentType="application/vnd.openxmlformats-officedocument.presentationml.slide+xml"/>
  <Override PartName="/ppt/slides/slide2193.xml" ContentType="application/vnd.openxmlformats-officedocument.presentationml.slide+xml"/>
  <Override PartName="/ppt/slides/slide2194.xml" ContentType="application/vnd.openxmlformats-officedocument.presentationml.slide+xml"/>
  <Override PartName="/ppt/slides/slide2195.xml" ContentType="application/vnd.openxmlformats-officedocument.presentationml.slide+xml"/>
  <Override PartName="/ppt/slides/slide2196.xml" ContentType="application/vnd.openxmlformats-officedocument.presentationml.slide+xml"/>
  <Override PartName="/ppt/slides/slide2197.xml" ContentType="application/vnd.openxmlformats-officedocument.presentationml.slide+xml"/>
  <Override PartName="/ppt/slides/slide2198.xml" ContentType="application/vnd.openxmlformats-officedocument.presentationml.slide+xml"/>
  <Override PartName="/ppt/slides/slide2199.xml" ContentType="application/vnd.openxmlformats-officedocument.presentationml.slide+xml"/>
  <Override PartName="/ppt/slides/slide2200.xml" ContentType="application/vnd.openxmlformats-officedocument.presentationml.slide+xml"/>
  <Override PartName="/ppt/slides/slide2201.xml" ContentType="application/vnd.openxmlformats-officedocument.presentationml.slide+xml"/>
  <Override PartName="/ppt/slides/slide2202.xml" ContentType="application/vnd.openxmlformats-officedocument.presentationml.slide+xml"/>
  <Override PartName="/ppt/slides/slide2203.xml" ContentType="application/vnd.openxmlformats-officedocument.presentationml.slide+xml"/>
  <Override PartName="/ppt/slides/slide2204.xml" ContentType="application/vnd.openxmlformats-officedocument.presentationml.slide+xml"/>
  <Override PartName="/ppt/slides/slide2205.xml" ContentType="application/vnd.openxmlformats-officedocument.presentationml.slide+xml"/>
  <Override PartName="/ppt/slides/slide2206.xml" ContentType="application/vnd.openxmlformats-officedocument.presentationml.slide+xml"/>
  <Override PartName="/ppt/slides/slide2207.xml" ContentType="application/vnd.openxmlformats-officedocument.presentationml.slide+xml"/>
  <Override PartName="/ppt/slides/slide2208.xml" ContentType="application/vnd.openxmlformats-officedocument.presentationml.slide+xml"/>
  <Override PartName="/ppt/slides/slide2209.xml" ContentType="application/vnd.openxmlformats-officedocument.presentationml.slide+xml"/>
  <Override PartName="/ppt/slides/slide2210.xml" ContentType="application/vnd.openxmlformats-officedocument.presentationml.slide+xml"/>
  <Override PartName="/ppt/slides/slide2211.xml" ContentType="application/vnd.openxmlformats-officedocument.presentationml.slide+xml"/>
  <Override PartName="/ppt/slides/slide2212.xml" ContentType="application/vnd.openxmlformats-officedocument.presentationml.slide+xml"/>
  <Override PartName="/ppt/slides/slide2213.xml" ContentType="application/vnd.openxmlformats-officedocument.presentationml.slide+xml"/>
  <Override PartName="/ppt/slides/slide2214.xml" ContentType="application/vnd.openxmlformats-officedocument.presentationml.slide+xml"/>
  <Override PartName="/ppt/slides/slide2215.xml" ContentType="application/vnd.openxmlformats-officedocument.presentationml.slide+xml"/>
  <Override PartName="/ppt/slides/slide2216.xml" ContentType="application/vnd.openxmlformats-officedocument.presentationml.slide+xml"/>
  <Override PartName="/ppt/slides/slide2217.xml" ContentType="application/vnd.openxmlformats-officedocument.presentationml.slide+xml"/>
  <Override PartName="/ppt/slides/slide2218.xml" ContentType="application/vnd.openxmlformats-officedocument.presentationml.slide+xml"/>
  <Override PartName="/ppt/slides/slide2219.xml" ContentType="application/vnd.openxmlformats-officedocument.presentationml.slide+xml"/>
  <Override PartName="/ppt/slides/slide2220.xml" ContentType="application/vnd.openxmlformats-officedocument.presentationml.slide+xml"/>
  <Override PartName="/ppt/slides/slide2221.xml" ContentType="application/vnd.openxmlformats-officedocument.presentationml.slide+xml"/>
  <Override PartName="/ppt/slides/slide2222.xml" ContentType="application/vnd.openxmlformats-officedocument.presentationml.slide+xml"/>
  <Override PartName="/ppt/slides/slide2223.xml" ContentType="application/vnd.openxmlformats-officedocument.presentationml.slide+xml"/>
  <Override PartName="/ppt/slides/slide2224.xml" ContentType="application/vnd.openxmlformats-officedocument.presentationml.slide+xml"/>
  <Override PartName="/ppt/slides/slide2225.xml" ContentType="application/vnd.openxmlformats-officedocument.presentationml.slide+xml"/>
  <Override PartName="/ppt/slides/slide2226.xml" ContentType="application/vnd.openxmlformats-officedocument.presentationml.slide+xml"/>
  <Override PartName="/ppt/slides/slide2227.xml" ContentType="application/vnd.openxmlformats-officedocument.presentationml.slide+xml"/>
  <Override PartName="/ppt/slides/slide2228.xml" ContentType="application/vnd.openxmlformats-officedocument.presentationml.slide+xml"/>
  <Override PartName="/ppt/slides/slide2229.xml" ContentType="application/vnd.openxmlformats-officedocument.presentationml.slide+xml"/>
  <Override PartName="/ppt/slides/slide2230.xml" ContentType="application/vnd.openxmlformats-officedocument.presentationml.slide+xml"/>
  <Override PartName="/ppt/slides/slide2231.xml" ContentType="application/vnd.openxmlformats-officedocument.presentationml.slide+xml"/>
  <Override PartName="/ppt/slides/slide2232.xml" ContentType="application/vnd.openxmlformats-officedocument.presentationml.slide+xml"/>
  <Override PartName="/ppt/slides/slide2233.xml" ContentType="application/vnd.openxmlformats-officedocument.presentationml.slide+xml"/>
  <Override PartName="/ppt/slides/slide2234.xml" ContentType="application/vnd.openxmlformats-officedocument.presentationml.slide+xml"/>
  <Override PartName="/ppt/slides/slide2235.xml" ContentType="application/vnd.openxmlformats-officedocument.presentationml.slide+xml"/>
  <Override PartName="/ppt/slides/slide2236.xml" ContentType="application/vnd.openxmlformats-officedocument.presentationml.slide+xml"/>
  <Override PartName="/ppt/slides/slide2237.xml" ContentType="application/vnd.openxmlformats-officedocument.presentationml.slide+xml"/>
  <Override PartName="/ppt/slides/slide2238.xml" ContentType="application/vnd.openxmlformats-officedocument.presentationml.slide+xml"/>
  <Override PartName="/ppt/slides/slide2239.xml" ContentType="application/vnd.openxmlformats-officedocument.presentationml.slide+xml"/>
  <Override PartName="/ppt/slides/slide2240.xml" ContentType="application/vnd.openxmlformats-officedocument.presentationml.slide+xml"/>
  <Override PartName="/ppt/slides/slide2241.xml" ContentType="application/vnd.openxmlformats-officedocument.presentationml.slide+xml"/>
  <Override PartName="/ppt/slides/slide2242.xml" ContentType="application/vnd.openxmlformats-officedocument.presentationml.slide+xml"/>
  <Override PartName="/ppt/slides/slide2243.xml" ContentType="application/vnd.openxmlformats-officedocument.presentationml.slide+xml"/>
  <Override PartName="/ppt/slides/slide2244.xml" ContentType="application/vnd.openxmlformats-officedocument.presentationml.slide+xml"/>
  <Override PartName="/ppt/slides/slide2245.xml" ContentType="application/vnd.openxmlformats-officedocument.presentationml.slide+xml"/>
  <Override PartName="/ppt/slides/slide2246.xml" ContentType="application/vnd.openxmlformats-officedocument.presentationml.slide+xml"/>
  <Override PartName="/ppt/slides/slide2247.xml" ContentType="application/vnd.openxmlformats-officedocument.presentationml.slide+xml"/>
  <Override PartName="/ppt/slides/slide2248.xml" ContentType="application/vnd.openxmlformats-officedocument.presentationml.slide+xml"/>
  <Override PartName="/ppt/slides/slide2249.xml" ContentType="application/vnd.openxmlformats-officedocument.presentationml.slide+xml"/>
  <Override PartName="/ppt/slides/slide2250.xml" ContentType="application/vnd.openxmlformats-officedocument.presentationml.slide+xml"/>
  <Override PartName="/ppt/slides/slide2251.xml" ContentType="application/vnd.openxmlformats-officedocument.presentationml.slide+xml"/>
  <Override PartName="/ppt/slides/slide2252.xml" ContentType="application/vnd.openxmlformats-officedocument.presentationml.slide+xml"/>
  <Override PartName="/ppt/slides/slide2253.xml" ContentType="application/vnd.openxmlformats-officedocument.presentationml.slide+xml"/>
  <Override PartName="/ppt/slides/slide2254.xml" ContentType="application/vnd.openxmlformats-officedocument.presentationml.slide+xml"/>
  <Override PartName="/ppt/slides/slide2255.xml" ContentType="application/vnd.openxmlformats-officedocument.presentationml.slide+xml"/>
  <Override PartName="/ppt/slides/slide2256.xml" ContentType="application/vnd.openxmlformats-officedocument.presentationml.slide+xml"/>
  <Override PartName="/ppt/slides/slide2257.xml" ContentType="application/vnd.openxmlformats-officedocument.presentationml.slide+xml"/>
  <Override PartName="/ppt/slides/slide2258.xml" ContentType="application/vnd.openxmlformats-officedocument.presentationml.slide+xml"/>
  <Override PartName="/ppt/slides/slide2259.xml" ContentType="application/vnd.openxmlformats-officedocument.presentationml.slide+xml"/>
  <Override PartName="/ppt/slides/slide2260.xml" ContentType="application/vnd.openxmlformats-officedocument.presentationml.slide+xml"/>
  <Override PartName="/ppt/slides/slide2261.xml" ContentType="application/vnd.openxmlformats-officedocument.presentationml.slide+xml"/>
  <Override PartName="/ppt/slides/slide2262.xml" ContentType="application/vnd.openxmlformats-officedocument.presentationml.slide+xml"/>
  <Override PartName="/ppt/slides/slide2263.xml" ContentType="application/vnd.openxmlformats-officedocument.presentationml.slide+xml"/>
  <Override PartName="/ppt/slides/slide2264.xml" ContentType="application/vnd.openxmlformats-officedocument.presentationml.slide+xml"/>
  <Override PartName="/ppt/slides/slide2265.xml" ContentType="application/vnd.openxmlformats-officedocument.presentationml.slide+xml"/>
  <Override PartName="/ppt/slides/slide2266.xml" ContentType="application/vnd.openxmlformats-officedocument.presentationml.slide+xml"/>
  <Override PartName="/ppt/slides/slide2267.xml" ContentType="application/vnd.openxmlformats-officedocument.presentationml.slide+xml"/>
  <Override PartName="/ppt/slides/slide2268.xml" ContentType="application/vnd.openxmlformats-officedocument.presentationml.slide+xml"/>
  <Override PartName="/ppt/slides/slide2269.xml" ContentType="application/vnd.openxmlformats-officedocument.presentationml.slide+xml"/>
  <Override PartName="/ppt/slides/slide2270.xml" ContentType="application/vnd.openxmlformats-officedocument.presentationml.slide+xml"/>
  <Override PartName="/ppt/slides/slide2271.xml" ContentType="application/vnd.openxmlformats-officedocument.presentationml.slide+xml"/>
  <Override PartName="/ppt/slides/slide2272.xml" ContentType="application/vnd.openxmlformats-officedocument.presentationml.slide+xml"/>
  <Override PartName="/ppt/slides/slide2273.xml" ContentType="application/vnd.openxmlformats-officedocument.presentationml.slide+xml"/>
  <Override PartName="/ppt/slides/slide2274.xml" ContentType="application/vnd.openxmlformats-officedocument.presentationml.slide+xml"/>
  <Override PartName="/ppt/slides/slide2275.xml" ContentType="application/vnd.openxmlformats-officedocument.presentationml.slide+xml"/>
  <Override PartName="/ppt/slides/slide2276.xml" ContentType="application/vnd.openxmlformats-officedocument.presentationml.slide+xml"/>
  <Override PartName="/ppt/slides/slide2277.xml" ContentType="application/vnd.openxmlformats-officedocument.presentationml.slide+xml"/>
  <Override PartName="/ppt/slides/slide2278.xml" ContentType="application/vnd.openxmlformats-officedocument.presentationml.slide+xml"/>
  <Override PartName="/ppt/slides/slide2279.xml" ContentType="application/vnd.openxmlformats-officedocument.presentationml.slide+xml"/>
  <Override PartName="/ppt/slides/slide2280.xml" ContentType="application/vnd.openxmlformats-officedocument.presentationml.slide+xml"/>
  <Override PartName="/ppt/slides/slide2281.xml" ContentType="application/vnd.openxmlformats-officedocument.presentationml.slide+xml"/>
  <Override PartName="/ppt/slides/slide2282.xml" ContentType="application/vnd.openxmlformats-officedocument.presentationml.slide+xml"/>
  <Override PartName="/ppt/slides/slide2283.xml" ContentType="application/vnd.openxmlformats-officedocument.presentationml.slide+xml"/>
  <Override PartName="/ppt/slides/slide2284.xml" ContentType="application/vnd.openxmlformats-officedocument.presentationml.slide+xml"/>
  <Override PartName="/ppt/slides/slide2285.xml" ContentType="application/vnd.openxmlformats-officedocument.presentationml.slide+xml"/>
  <Override PartName="/ppt/slides/slide2286.xml" ContentType="application/vnd.openxmlformats-officedocument.presentationml.slide+xml"/>
  <Override PartName="/ppt/slides/slide2287.xml" ContentType="application/vnd.openxmlformats-officedocument.presentationml.slide+xml"/>
  <Override PartName="/ppt/slides/slide2288.xml" ContentType="application/vnd.openxmlformats-officedocument.presentationml.slide+xml"/>
  <Override PartName="/ppt/slides/slide2289.xml" ContentType="application/vnd.openxmlformats-officedocument.presentationml.slide+xml"/>
  <Override PartName="/ppt/slides/slide2290.xml" ContentType="application/vnd.openxmlformats-officedocument.presentationml.slide+xml"/>
  <Override PartName="/ppt/slides/slide2291.xml" ContentType="application/vnd.openxmlformats-officedocument.presentationml.slide+xml"/>
  <Override PartName="/ppt/slides/slide2292.xml" ContentType="application/vnd.openxmlformats-officedocument.presentationml.slide+xml"/>
  <Override PartName="/ppt/slides/slide2293.xml" ContentType="application/vnd.openxmlformats-officedocument.presentationml.slide+xml"/>
  <Override PartName="/ppt/slides/slide2294.xml" ContentType="application/vnd.openxmlformats-officedocument.presentationml.slide+xml"/>
  <Override PartName="/ppt/slides/slide2295.xml" ContentType="application/vnd.openxmlformats-officedocument.presentationml.slide+xml"/>
  <Override PartName="/ppt/slides/slide2296.xml" ContentType="application/vnd.openxmlformats-officedocument.presentationml.slide+xml"/>
  <Override PartName="/ppt/slides/slide2297.xml" ContentType="application/vnd.openxmlformats-officedocument.presentationml.slide+xml"/>
  <Override PartName="/ppt/slides/slide2298.xml" ContentType="application/vnd.openxmlformats-officedocument.presentationml.slide+xml"/>
  <Override PartName="/ppt/slides/slide2299.xml" ContentType="application/vnd.openxmlformats-officedocument.presentationml.slide+xml"/>
  <Override PartName="/ppt/slides/slide2300.xml" ContentType="application/vnd.openxmlformats-officedocument.presentationml.slide+xml"/>
  <Override PartName="/ppt/slides/slide2301.xml" ContentType="application/vnd.openxmlformats-officedocument.presentationml.slide+xml"/>
  <Override PartName="/ppt/slides/slide2302.xml" ContentType="application/vnd.openxmlformats-officedocument.presentationml.slide+xml"/>
  <Override PartName="/ppt/slides/slide2303.xml" ContentType="application/vnd.openxmlformats-officedocument.presentationml.slide+xml"/>
  <Override PartName="/ppt/slides/slide2304.xml" ContentType="application/vnd.openxmlformats-officedocument.presentationml.slide+xml"/>
  <Override PartName="/ppt/slides/slide2305.xml" ContentType="application/vnd.openxmlformats-officedocument.presentationml.slide+xml"/>
  <Override PartName="/ppt/slides/slide2306.xml" ContentType="application/vnd.openxmlformats-officedocument.presentationml.slide+xml"/>
  <Override PartName="/ppt/slides/slide2307.xml" ContentType="application/vnd.openxmlformats-officedocument.presentationml.slide+xml"/>
  <Override PartName="/ppt/slides/slide2308.xml" ContentType="application/vnd.openxmlformats-officedocument.presentationml.slide+xml"/>
  <Override PartName="/ppt/slides/slide2309.xml" ContentType="application/vnd.openxmlformats-officedocument.presentationml.slide+xml"/>
  <Override PartName="/ppt/slides/slide2310.xml" ContentType="application/vnd.openxmlformats-officedocument.presentationml.slide+xml"/>
  <Override PartName="/ppt/slides/slide2311.xml" ContentType="application/vnd.openxmlformats-officedocument.presentationml.slide+xml"/>
  <Override PartName="/ppt/slides/slide2312.xml" ContentType="application/vnd.openxmlformats-officedocument.presentationml.slide+xml"/>
  <Override PartName="/ppt/slides/slide2313.xml" ContentType="application/vnd.openxmlformats-officedocument.presentationml.slide+xml"/>
  <Override PartName="/ppt/slides/slide2314.xml" ContentType="application/vnd.openxmlformats-officedocument.presentationml.slide+xml"/>
  <Override PartName="/ppt/slides/slide2315.xml" ContentType="application/vnd.openxmlformats-officedocument.presentationml.slide+xml"/>
  <Override PartName="/ppt/slides/slide2316.xml" ContentType="application/vnd.openxmlformats-officedocument.presentationml.slide+xml"/>
  <Override PartName="/ppt/slides/slide2317.xml" ContentType="application/vnd.openxmlformats-officedocument.presentationml.slide+xml"/>
  <Override PartName="/ppt/slides/slide2318.xml" ContentType="application/vnd.openxmlformats-officedocument.presentationml.slide+xml"/>
  <Override PartName="/ppt/slides/slide2319.xml" ContentType="application/vnd.openxmlformats-officedocument.presentationml.slide+xml"/>
  <Override PartName="/ppt/slides/slide2320.xml" ContentType="application/vnd.openxmlformats-officedocument.presentationml.slide+xml"/>
  <Override PartName="/ppt/slides/slide2321.xml" ContentType="application/vnd.openxmlformats-officedocument.presentationml.slide+xml"/>
  <Override PartName="/ppt/slides/slide2322.xml" ContentType="application/vnd.openxmlformats-officedocument.presentationml.slide+xml"/>
  <Override PartName="/ppt/slides/slide2323.xml" ContentType="application/vnd.openxmlformats-officedocument.presentationml.slide+xml"/>
  <Override PartName="/ppt/slides/slide2324.xml" ContentType="application/vnd.openxmlformats-officedocument.presentationml.slide+xml"/>
  <Override PartName="/ppt/slides/slide2325.xml" ContentType="application/vnd.openxmlformats-officedocument.presentationml.slide+xml"/>
  <Override PartName="/ppt/slides/slide2326.xml" ContentType="application/vnd.openxmlformats-officedocument.presentationml.slide+xml"/>
  <Override PartName="/ppt/slides/slide2327.xml" ContentType="application/vnd.openxmlformats-officedocument.presentationml.slide+xml"/>
  <Override PartName="/ppt/slides/slide2328.xml" ContentType="application/vnd.openxmlformats-officedocument.presentationml.slide+xml"/>
  <Override PartName="/ppt/slides/slide2329.xml" ContentType="application/vnd.openxmlformats-officedocument.presentationml.slide+xml"/>
  <Override PartName="/ppt/slides/slide2330.xml" ContentType="application/vnd.openxmlformats-officedocument.presentationml.slide+xml"/>
  <Override PartName="/ppt/slides/slide2331.xml" ContentType="application/vnd.openxmlformats-officedocument.presentationml.slide+xml"/>
  <Override PartName="/ppt/slides/slide2332.xml" ContentType="application/vnd.openxmlformats-officedocument.presentationml.slide+xml"/>
  <Override PartName="/ppt/slides/slide2333.xml" ContentType="application/vnd.openxmlformats-officedocument.presentationml.slide+xml"/>
  <Override PartName="/ppt/slides/slide2334.xml" ContentType="application/vnd.openxmlformats-officedocument.presentationml.slide+xml"/>
  <Override PartName="/ppt/slides/slide2335.xml" ContentType="application/vnd.openxmlformats-officedocument.presentationml.slide+xml"/>
  <Override PartName="/ppt/slides/slide2336.xml" ContentType="application/vnd.openxmlformats-officedocument.presentationml.slide+xml"/>
  <Override PartName="/ppt/slides/slide2337.xml" ContentType="application/vnd.openxmlformats-officedocument.presentationml.slide+xml"/>
  <Override PartName="/ppt/slides/slide2338.xml" ContentType="application/vnd.openxmlformats-officedocument.presentationml.slide+xml"/>
  <Override PartName="/ppt/slides/slide2339.xml" ContentType="application/vnd.openxmlformats-officedocument.presentationml.slide+xml"/>
  <Override PartName="/ppt/slides/slide2340.xml" ContentType="application/vnd.openxmlformats-officedocument.presentationml.slide+xml"/>
  <Override PartName="/ppt/slides/slide2341.xml" ContentType="application/vnd.openxmlformats-officedocument.presentationml.slide+xml"/>
  <Override PartName="/ppt/slides/slide2342.xml" ContentType="application/vnd.openxmlformats-officedocument.presentationml.slide+xml"/>
  <Override PartName="/ppt/slides/slide2343.xml" ContentType="application/vnd.openxmlformats-officedocument.presentationml.slide+xml"/>
  <Override PartName="/ppt/slides/slide2344.xml" ContentType="application/vnd.openxmlformats-officedocument.presentationml.slide+xml"/>
  <Override PartName="/ppt/slides/slide2345.xml" ContentType="application/vnd.openxmlformats-officedocument.presentationml.slide+xml"/>
  <Override PartName="/ppt/slides/slide2346.xml" ContentType="application/vnd.openxmlformats-officedocument.presentationml.slide+xml"/>
  <Override PartName="/ppt/slides/slide2347.xml" ContentType="application/vnd.openxmlformats-officedocument.presentationml.slide+xml"/>
  <Override PartName="/ppt/slides/slide2348.xml" ContentType="application/vnd.openxmlformats-officedocument.presentationml.slide+xml"/>
  <Override PartName="/ppt/slides/slide2349.xml" ContentType="application/vnd.openxmlformats-officedocument.presentationml.slide+xml"/>
  <Override PartName="/ppt/slides/slide2350.xml" ContentType="application/vnd.openxmlformats-officedocument.presentationml.slide+xml"/>
  <Override PartName="/ppt/slides/slide2351.xml" ContentType="application/vnd.openxmlformats-officedocument.presentationml.slide+xml"/>
  <Override PartName="/ppt/slides/slide2352.xml" ContentType="application/vnd.openxmlformats-officedocument.presentationml.slide+xml"/>
  <Override PartName="/ppt/slides/slide2353.xml" ContentType="application/vnd.openxmlformats-officedocument.presentationml.slide+xml"/>
  <Override PartName="/ppt/slides/slide2354.xml" ContentType="application/vnd.openxmlformats-officedocument.presentationml.slide+xml"/>
  <Override PartName="/ppt/slides/slide2355.xml" ContentType="application/vnd.openxmlformats-officedocument.presentationml.slide+xml"/>
  <Override PartName="/ppt/slides/slide2356.xml" ContentType="application/vnd.openxmlformats-officedocument.presentationml.slide+xml"/>
  <Override PartName="/ppt/slides/slide2357.xml" ContentType="application/vnd.openxmlformats-officedocument.presentationml.slide+xml"/>
  <Override PartName="/ppt/slides/slide2358.xml" ContentType="application/vnd.openxmlformats-officedocument.presentationml.slide+xml"/>
  <Override PartName="/ppt/slides/slide2359.xml" ContentType="application/vnd.openxmlformats-officedocument.presentationml.slide+xml"/>
  <Override PartName="/ppt/slides/slide2360.xml" ContentType="application/vnd.openxmlformats-officedocument.presentationml.slide+xml"/>
  <Override PartName="/ppt/slides/slide2361.xml" ContentType="application/vnd.openxmlformats-officedocument.presentationml.slide+xml"/>
  <Override PartName="/ppt/slides/slide2362.xml" ContentType="application/vnd.openxmlformats-officedocument.presentationml.slide+xml"/>
  <Override PartName="/ppt/slides/slide2363.xml" ContentType="application/vnd.openxmlformats-officedocument.presentationml.slide+xml"/>
  <Override PartName="/ppt/slides/slide2364.xml" ContentType="application/vnd.openxmlformats-officedocument.presentationml.slide+xml"/>
  <Override PartName="/ppt/slides/slide2365.xml" ContentType="application/vnd.openxmlformats-officedocument.presentationml.slide+xml"/>
  <Override PartName="/ppt/slides/slide2366.xml" ContentType="application/vnd.openxmlformats-officedocument.presentationml.slide+xml"/>
  <Override PartName="/ppt/slides/slide2367.xml" ContentType="application/vnd.openxmlformats-officedocument.presentationml.slide+xml"/>
  <Override PartName="/ppt/slides/slide2368.xml" ContentType="application/vnd.openxmlformats-officedocument.presentationml.slide+xml"/>
  <Override PartName="/ppt/slides/slide2369.xml" ContentType="application/vnd.openxmlformats-officedocument.presentationml.slide+xml"/>
  <Override PartName="/ppt/slides/slide2370.xml" ContentType="application/vnd.openxmlformats-officedocument.presentationml.slide+xml"/>
  <Override PartName="/ppt/slides/slide2371.xml" ContentType="application/vnd.openxmlformats-officedocument.presentationml.slide+xml"/>
  <Override PartName="/ppt/slides/slide2372.xml" ContentType="application/vnd.openxmlformats-officedocument.presentationml.slide+xml"/>
  <Override PartName="/ppt/slides/slide2373.xml" ContentType="application/vnd.openxmlformats-officedocument.presentationml.slide+xml"/>
  <Override PartName="/ppt/slides/slide2374.xml" ContentType="application/vnd.openxmlformats-officedocument.presentationml.slide+xml"/>
  <Override PartName="/ppt/slides/slide2375.xml" ContentType="application/vnd.openxmlformats-officedocument.presentationml.slide+xml"/>
  <Override PartName="/ppt/slides/slide2376.xml" ContentType="application/vnd.openxmlformats-officedocument.presentationml.slide+xml"/>
  <Override PartName="/ppt/slides/slide2377.xml" ContentType="application/vnd.openxmlformats-officedocument.presentationml.slide+xml"/>
  <Override PartName="/ppt/slides/slide2378.xml" ContentType="application/vnd.openxmlformats-officedocument.presentationml.slide+xml"/>
  <Override PartName="/ppt/slides/slide2379.xml" ContentType="application/vnd.openxmlformats-officedocument.presentationml.slide+xml"/>
  <Override PartName="/ppt/slides/slide2380.xml" ContentType="application/vnd.openxmlformats-officedocument.presentationml.slide+xml"/>
  <Override PartName="/ppt/slides/slide2381.xml" ContentType="application/vnd.openxmlformats-officedocument.presentationml.slide+xml"/>
  <Override PartName="/ppt/slides/slide2382.xml" ContentType="application/vnd.openxmlformats-officedocument.presentationml.slide+xml"/>
  <Override PartName="/ppt/slides/slide2383.xml" ContentType="application/vnd.openxmlformats-officedocument.presentationml.slide+xml"/>
  <Override PartName="/ppt/slides/slide2384.xml" ContentType="application/vnd.openxmlformats-officedocument.presentationml.slide+xml"/>
  <Override PartName="/ppt/slides/slide2385.xml" ContentType="application/vnd.openxmlformats-officedocument.presentationml.slide+xml"/>
  <Override PartName="/ppt/slides/slide2386.xml" ContentType="application/vnd.openxmlformats-officedocument.presentationml.slide+xml"/>
  <Override PartName="/ppt/slides/slide2387.xml" ContentType="application/vnd.openxmlformats-officedocument.presentationml.slide+xml"/>
  <Override PartName="/ppt/slides/slide2388.xml" ContentType="application/vnd.openxmlformats-officedocument.presentationml.slide+xml"/>
  <Override PartName="/ppt/slides/slide2389.xml" ContentType="application/vnd.openxmlformats-officedocument.presentationml.slide+xml"/>
  <Override PartName="/ppt/slides/slide2390.xml" ContentType="application/vnd.openxmlformats-officedocument.presentationml.slide+xml"/>
  <Override PartName="/ppt/slides/slide2391.xml" ContentType="application/vnd.openxmlformats-officedocument.presentationml.slide+xml"/>
  <Override PartName="/ppt/slides/slide2392.xml" ContentType="application/vnd.openxmlformats-officedocument.presentationml.slide+xml"/>
  <Override PartName="/ppt/slides/slide2393.xml" ContentType="application/vnd.openxmlformats-officedocument.presentationml.slide+xml"/>
  <Override PartName="/ppt/slides/slide2394.xml" ContentType="application/vnd.openxmlformats-officedocument.presentationml.slide+xml"/>
  <Override PartName="/ppt/slides/slide2395.xml" ContentType="application/vnd.openxmlformats-officedocument.presentationml.slide+xml"/>
  <Override PartName="/ppt/slides/slide2396.xml" ContentType="application/vnd.openxmlformats-officedocument.presentationml.slide+xml"/>
  <Override PartName="/ppt/slides/slide2397.xml" ContentType="application/vnd.openxmlformats-officedocument.presentationml.slide+xml"/>
  <Override PartName="/ppt/slides/slide2398.xml" ContentType="application/vnd.openxmlformats-officedocument.presentationml.slide+xml"/>
  <Override PartName="/ppt/slides/slide2399.xml" ContentType="application/vnd.openxmlformats-officedocument.presentationml.slide+xml"/>
  <Override PartName="/ppt/slides/slide2400.xml" ContentType="application/vnd.openxmlformats-officedocument.presentationml.slide+xml"/>
  <Override PartName="/ppt/slides/slide2401.xml" ContentType="application/vnd.openxmlformats-officedocument.presentationml.slide+xml"/>
  <Override PartName="/ppt/slides/slide2402.xml" ContentType="application/vnd.openxmlformats-officedocument.presentationml.slide+xml"/>
  <Override PartName="/ppt/slides/slide2403.xml" ContentType="application/vnd.openxmlformats-officedocument.presentationml.slide+xml"/>
  <Override PartName="/ppt/slides/slide2404.xml" ContentType="application/vnd.openxmlformats-officedocument.presentationml.slide+xml"/>
  <Override PartName="/ppt/slides/slide2405.xml" ContentType="application/vnd.openxmlformats-officedocument.presentationml.slide+xml"/>
  <Override PartName="/ppt/slides/slide2406.xml" ContentType="application/vnd.openxmlformats-officedocument.presentationml.slide+xml"/>
  <Override PartName="/ppt/slides/slide2407.xml" ContentType="application/vnd.openxmlformats-officedocument.presentationml.slide+xml"/>
  <Override PartName="/ppt/slides/slide2408.xml" ContentType="application/vnd.openxmlformats-officedocument.presentationml.slide+xml"/>
  <Override PartName="/ppt/slides/slide2409.xml" ContentType="application/vnd.openxmlformats-officedocument.presentationml.slide+xml"/>
  <Override PartName="/ppt/slides/slide2410.xml" ContentType="application/vnd.openxmlformats-officedocument.presentationml.slide+xml"/>
  <Override PartName="/ppt/slides/slide2411.xml" ContentType="application/vnd.openxmlformats-officedocument.presentationml.slide+xml"/>
  <Override PartName="/ppt/slides/slide2412.xml" ContentType="application/vnd.openxmlformats-officedocument.presentationml.slide+xml"/>
  <Override PartName="/ppt/slides/slide2413.xml" ContentType="application/vnd.openxmlformats-officedocument.presentationml.slide+xml"/>
  <Override PartName="/ppt/slides/slide2414.xml" ContentType="application/vnd.openxmlformats-officedocument.presentationml.slide+xml"/>
  <Override PartName="/ppt/slides/slide2415.xml" ContentType="application/vnd.openxmlformats-officedocument.presentationml.slide+xml"/>
  <Override PartName="/ppt/slides/slide2416.xml" ContentType="application/vnd.openxmlformats-officedocument.presentationml.slide+xml"/>
  <Override PartName="/ppt/slides/slide2417.xml" ContentType="application/vnd.openxmlformats-officedocument.presentationml.slide+xml"/>
  <Override PartName="/ppt/slides/slide2418.xml" ContentType="application/vnd.openxmlformats-officedocument.presentationml.slide+xml"/>
  <Override PartName="/ppt/slides/slide2419.xml" ContentType="application/vnd.openxmlformats-officedocument.presentationml.slide+xml"/>
  <Override PartName="/ppt/slides/slide2420.xml" ContentType="application/vnd.openxmlformats-officedocument.presentationml.slide+xml"/>
  <Override PartName="/ppt/slides/slide2421.xml" ContentType="application/vnd.openxmlformats-officedocument.presentationml.slide+xml"/>
  <Override PartName="/ppt/slides/slide2422.xml" ContentType="application/vnd.openxmlformats-officedocument.presentationml.slide+xml"/>
  <Override PartName="/ppt/slides/slide2423.xml" ContentType="application/vnd.openxmlformats-officedocument.presentationml.slide+xml"/>
  <Override PartName="/ppt/slides/slide2424.xml" ContentType="application/vnd.openxmlformats-officedocument.presentationml.slide+xml"/>
  <Override PartName="/ppt/slides/slide2425.xml" ContentType="application/vnd.openxmlformats-officedocument.presentationml.slide+xml"/>
  <Override PartName="/ppt/slides/slide2426.xml" ContentType="application/vnd.openxmlformats-officedocument.presentationml.slide+xml"/>
  <Override PartName="/ppt/slides/slide2427.xml" ContentType="application/vnd.openxmlformats-officedocument.presentationml.slide+xml"/>
  <Override PartName="/ppt/slides/slide2428.xml" ContentType="application/vnd.openxmlformats-officedocument.presentationml.slide+xml"/>
  <Override PartName="/ppt/slides/slide2429.xml" ContentType="application/vnd.openxmlformats-officedocument.presentationml.slide+xml"/>
  <Override PartName="/ppt/slides/slide2430.xml" ContentType="application/vnd.openxmlformats-officedocument.presentationml.slide+xml"/>
  <Override PartName="/ppt/slides/slide2431.xml" ContentType="application/vnd.openxmlformats-officedocument.presentationml.slide+xml"/>
  <Override PartName="/ppt/slides/slide2432.xml" ContentType="application/vnd.openxmlformats-officedocument.presentationml.slide+xml"/>
  <Override PartName="/ppt/slides/slide2433.xml" ContentType="application/vnd.openxmlformats-officedocument.presentationml.slide+xml"/>
  <Override PartName="/ppt/slides/slide2434.xml" ContentType="application/vnd.openxmlformats-officedocument.presentationml.slide+xml"/>
  <Override PartName="/ppt/slides/slide2435.xml" ContentType="application/vnd.openxmlformats-officedocument.presentationml.slide+xml"/>
  <Override PartName="/ppt/slides/slide2436.xml" ContentType="application/vnd.openxmlformats-officedocument.presentationml.slide+xml"/>
  <Override PartName="/ppt/slides/slide2437.xml" ContentType="application/vnd.openxmlformats-officedocument.presentationml.slide+xml"/>
  <Override PartName="/ppt/slides/slide2438.xml" ContentType="application/vnd.openxmlformats-officedocument.presentationml.slide+xml"/>
  <Override PartName="/ppt/slides/slide2439.xml" ContentType="application/vnd.openxmlformats-officedocument.presentationml.slide+xml"/>
  <Override PartName="/ppt/slides/slide2440.xml" ContentType="application/vnd.openxmlformats-officedocument.presentationml.slide+xml"/>
  <Override PartName="/ppt/slides/slide2441.xml" ContentType="application/vnd.openxmlformats-officedocument.presentationml.slide+xml"/>
  <Override PartName="/ppt/slides/slide2442.xml" ContentType="application/vnd.openxmlformats-officedocument.presentationml.slide+xml"/>
  <Override PartName="/ppt/slides/slide2443.xml" ContentType="application/vnd.openxmlformats-officedocument.presentationml.slide+xml"/>
  <Override PartName="/ppt/slides/slide2444.xml" ContentType="application/vnd.openxmlformats-officedocument.presentationml.slide+xml"/>
  <Override PartName="/ppt/slides/slide2445.xml" ContentType="application/vnd.openxmlformats-officedocument.presentationml.slide+xml"/>
  <Override PartName="/ppt/slides/slide2446.xml" ContentType="application/vnd.openxmlformats-officedocument.presentationml.slide+xml"/>
  <Override PartName="/ppt/slides/slide2447.xml" ContentType="application/vnd.openxmlformats-officedocument.presentationml.slide+xml"/>
  <Override PartName="/ppt/slides/slide2448.xml" ContentType="application/vnd.openxmlformats-officedocument.presentationml.slide+xml"/>
  <Override PartName="/ppt/slides/slide2449.xml" ContentType="application/vnd.openxmlformats-officedocument.presentationml.slide+xml"/>
  <Override PartName="/ppt/slides/slide2450.xml" ContentType="application/vnd.openxmlformats-officedocument.presentationml.slide+xml"/>
  <Override PartName="/ppt/slides/slide2451.xml" ContentType="application/vnd.openxmlformats-officedocument.presentationml.slide+xml"/>
  <Override PartName="/ppt/slides/slide2452.xml" ContentType="application/vnd.openxmlformats-officedocument.presentationml.slide+xml"/>
  <Override PartName="/ppt/slides/slide2453.xml" ContentType="application/vnd.openxmlformats-officedocument.presentationml.slide+xml"/>
  <Override PartName="/ppt/slides/slide2454.xml" ContentType="application/vnd.openxmlformats-officedocument.presentationml.slide+xml"/>
  <Override PartName="/ppt/slides/slide2455.xml" ContentType="application/vnd.openxmlformats-officedocument.presentationml.slide+xml"/>
  <Override PartName="/ppt/slides/slide2456.xml" ContentType="application/vnd.openxmlformats-officedocument.presentationml.slide+xml"/>
  <Override PartName="/ppt/slides/slide2457.xml" ContentType="application/vnd.openxmlformats-officedocument.presentationml.slide+xml"/>
  <Override PartName="/ppt/slides/slide2458.xml" ContentType="application/vnd.openxmlformats-officedocument.presentationml.slide+xml"/>
  <Override PartName="/ppt/slides/slide2459.xml" ContentType="application/vnd.openxmlformats-officedocument.presentationml.slide+xml"/>
  <Override PartName="/ppt/slides/slide2460.xml" ContentType="application/vnd.openxmlformats-officedocument.presentationml.slide+xml"/>
  <Override PartName="/ppt/slides/slide2461.xml" ContentType="application/vnd.openxmlformats-officedocument.presentationml.slide+xml"/>
  <Override PartName="/ppt/slides/slide2462.xml" ContentType="application/vnd.openxmlformats-officedocument.presentationml.slide+xml"/>
  <Override PartName="/ppt/slides/slide2463.xml" ContentType="application/vnd.openxmlformats-officedocument.presentationml.slide+xml"/>
  <Override PartName="/ppt/slides/slide2464.xml" ContentType="application/vnd.openxmlformats-officedocument.presentationml.slide+xml"/>
  <Override PartName="/ppt/slides/slide2465.xml" ContentType="application/vnd.openxmlformats-officedocument.presentationml.slide+xml"/>
  <Override PartName="/ppt/slides/slide2466.xml" ContentType="application/vnd.openxmlformats-officedocument.presentationml.slide+xml"/>
  <Override PartName="/ppt/slides/slide2467.xml" ContentType="application/vnd.openxmlformats-officedocument.presentationml.slide+xml"/>
  <Override PartName="/ppt/slides/slide2468.xml" ContentType="application/vnd.openxmlformats-officedocument.presentationml.slide+xml"/>
  <Override PartName="/ppt/slides/slide2469.xml" ContentType="application/vnd.openxmlformats-officedocument.presentationml.slide+xml"/>
  <Override PartName="/ppt/slides/slide2470.xml" ContentType="application/vnd.openxmlformats-officedocument.presentationml.slide+xml"/>
  <Override PartName="/ppt/slides/slide2471.xml" ContentType="application/vnd.openxmlformats-officedocument.presentationml.slide+xml"/>
  <Override PartName="/ppt/slides/slide2472.xml" ContentType="application/vnd.openxmlformats-officedocument.presentationml.slide+xml"/>
  <Override PartName="/ppt/slides/slide2473.xml" ContentType="application/vnd.openxmlformats-officedocument.presentationml.slide+xml"/>
  <Override PartName="/ppt/slides/slide2474.xml" ContentType="application/vnd.openxmlformats-officedocument.presentationml.slide+xml"/>
  <Override PartName="/ppt/slides/slide2475.xml" ContentType="application/vnd.openxmlformats-officedocument.presentationml.slide+xml"/>
  <Override PartName="/ppt/slides/slide2476.xml" ContentType="application/vnd.openxmlformats-officedocument.presentationml.slide+xml"/>
  <Override PartName="/ppt/slides/slide2477.xml" ContentType="application/vnd.openxmlformats-officedocument.presentationml.slide+xml"/>
  <Override PartName="/ppt/slides/slide2478.xml" ContentType="application/vnd.openxmlformats-officedocument.presentationml.slide+xml"/>
  <Override PartName="/ppt/slides/slide2479.xml" ContentType="application/vnd.openxmlformats-officedocument.presentationml.slide+xml"/>
  <Override PartName="/ppt/slides/slide2480.xml" ContentType="application/vnd.openxmlformats-officedocument.presentationml.slide+xml"/>
  <Override PartName="/ppt/slides/slide2481.xml" ContentType="application/vnd.openxmlformats-officedocument.presentationml.slide+xml"/>
  <Override PartName="/ppt/slides/slide2482.xml" ContentType="application/vnd.openxmlformats-officedocument.presentationml.slide+xml"/>
  <Override PartName="/ppt/slides/slide2483.xml" ContentType="application/vnd.openxmlformats-officedocument.presentationml.slide+xml"/>
  <Override PartName="/ppt/slides/slide2484.xml" ContentType="application/vnd.openxmlformats-officedocument.presentationml.slide+xml"/>
  <Override PartName="/ppt/slides/slide2485.xml" ContentType="application/vnd.openxmlformats-officedocument.presentationml.slide+xml"/>
  <Override PartName="/ppt/slides/slide2486.xml" ContentType="application/vnd.openxmlformats-officedocument.presentationml.slide+xml"/>
  <Override PartName="/ppt/slides/slide2487.xml" ContentType="application/vnd.openxmlformats-officedocument.presentationml.slide+xml"/>
  <Override PartName="/ppt/slides/slide2488.xml" ContentType="application/vnd.openxmlformats-officedocument.presentationml.slide+xml"/>
  <Override PartName="/ppt/slides/slide2489.xml" ContentType="application/vnd.openxmlformats-officedocument.presentationml.slide+xml"/>
  <Override PartName="/ppt/slides/slide2490.xml" ContentType="application/vnd.openxmlformats-officedocument.presentationml.slide+xml"/>
  <Override PartName="/ppt/slides/slide2491.xml" ContentType="application/vnd.openxmlformats-officedocument.presentationml.slide+xml"/>
  <Override PartName="/ppt/slides/slide2492.xml" ContentType="application/vnd.openxmlformats-officedocument.presentationml.slide+xml"/>
  <Override PartName="/ppt/slides/slide2493.xml" ContentType="application/vnd.openxmlformats-officedocument.presentationml.slide+xml"/>
  <Override PartName="/ppt/slides/slide2494.xml" ContentType="application/vnd.openxmlformats-officedocument.presentationml.slide+xml"/>
  <Override PartName="/ppt/slides/slide2495.xml" ContentType="application/vnd.openxmlformats-officedocument.presentationml.slide+xml"/>
  <Override PartName="/ppt/slides/slide2496.xml" ContentType="application/vnd.openxmlformats-officedocument.presentationml.slide+xml"/>
  <Override PartName="/ppt/slides/slide2497.xml" ContentType="application/vnd.openxmlformats-officedocument.presentationml.slide+xml"/>
  <Override PartName="/ppt/slides/slide2498.xml" ContentType="application/vnd.openxmlformats-officedocument.presentationml.slide+xml"/>
  <Override PartName="/ppt/slides/slide2499.xml" ContentType="application/vnd.openxmlformats-officedocument.presentationml.slide+xml"/>
  <Override PartName="/ppt/slides/slide2500.xml" ContentType="application/vnd.openxmlformats-officedocument.presentationml.slide+xml"/>
  <Override PartName="/ppt/slides/slide2501.xml" ContentType="application/vnd.openxmlformats-officedocument.presentationml.slide+xml"/>
  <Override PartName="/ppt/slides/slide2502.xml" ContentType="application/vnd.openxmlformats-officedocument.presentationml.slide+xml"/>
  <Override PartName="/ppt/slides/slide2503.xml" ContentType="application/vnd.openxmlformats-officedocument.presentationml.slide+xml"/>
  <Override PartName="/ppt/slides/slide2504.xml" ContentType="application/vnd.openxmlformats-officedocument.presentationml.slide+xml"/>
  <Override PartName="/ppt/slides/slide2505.xml" ContentType="application/vnd.openxmlformats-officedocument.presentationml.slide+xml"/>
  <Override PartName="/ppt/slides/slide2506.xml" ContentType="application/vnd.openxmlformats-officedocument.presentationml.slide+xml"/>
  <Override PartName="/ppt/slides/slide2507.xml" ContentType="application/vnd.openxmlformats-officedocument.presentationml.slide+xml"/>
  <Override PartName="/ppt/slides/slide2508.xml" ContentType="application/vnd.openxmlformats-officedocument.presentationml.slide+xml"/>
  <Override PartName="/ppt/slides/slide2509.xml" ContentType="application/vnd.openxmlformats-officedocument.presentationml.slide+xml"/>
  <Override PartName="/ppt/slides/slide2510.xml" ContentType="application/vnd.openxmlformats-officedocument.presentationml.slide+xml"/>
  <Override PartName="/ppt/slides/slide2511.xml" ContentType="application/vnd.openxmlformats-officedocument.presentationml.slide+xml"/>
  <Override PartName="/ppt/slides/slide2512.xml" ContentType="application/vnd.openxmlformats-officedocument.presentationml.slide+xml"/>
  <Override PartName="/ppt/slides/slide2513.xml" ContentType="application/vnd.openxmlformats-officedocument.presentationml.slide+xml"/>
  <Override PartName="/ppt/slides/slide2514.xml" ContentType="application/vnd.openxmlformats-officedocument.presentationml.slide+xml"/>
  <Override PartName="/ppt/slides/slide2515.xml" ContentType="application/vnd.openxmlformats-officedocument.presentationml.slide+xml"/>
  <Override PartName="/ppt/slides/slide2516.xml" ContentType="application/vnd.openxmlformats-officedocument.presentationml.slide+xml"/>
  <Override PartName="/ppt/slides/slide2517.xml" ContentType="application/vnd.openxmlformats-officedocument.presentationml.slide+xml"/>
  <Override PartName="/ppt/slides/slide2518.xml" ContentType="application/vnd.openxmlformats-officedocument.presentationml.slide+xml"/>
  <Override PartName="/ppt/slides/slide2519.xml" ContentType="application/vnd.openxmlformats-officedocument.presentationml.slide+xml"/>
  <Override PartName="/ppt/slides/slide2520.xml" ContentType="application/vnd.openxmlformats-officedocument.presentationml.slide+xml"/>
  <Override PartName="/ppt/slides/slide2521.xml" ContentType="application/vnd.openxmlformats-officedocument.presentationml.slide+xml"/>
  <Override PartName="/ppt/slides/slide2522.xml" ContentType="application/vnd.openxmlformats-officedocument.presentationml.slide+xml"/>
  <Override PartName="/ppt/slides/slide2523.xml" ContentType="application/vnd.openxmlformats-officedocument.presentationml.slide+xml"/>
  <Override PartName="/ppt/slides/slide2524.xml" ContentType="application/vnd.openxmlformats-officedocument.presentationml.slide+xml"/>
  <Override PartName="/ppt/slides/slide2525.xml" ContentType="application/vnd.openxmlformats-officedocument.presentationml.slide+xml"/>
  <Override PartName="/ppt/slides/slide2526.xml" ContentType="application/vnd.openxmlformats-officedocument.presentationml.slide+xml"/>
  <Override PartName="/ppt/slides/slide2527.xml" ContentType="application/vnd.openxmlformats-officedocument.presentationml.slide+xml"/>
  <Override PartName="/ppt/slides/slide2528.xml" ContentType="application/vnd.openxmlformats-officedocument.presentationml.slide+xml"/>
  <Override PartName="/ppt/slides/slide2529.xml" ContentType="application/vnd.openxmlformats-officedocument.presentationml.slide+xml"/>
  <Override PartName="/ppt/slides/slide2530.xml" ContentType="application/vnd.openxmlformats-officedocument.presentationml.slide+xml"/>
  <Override PartName="/ppt/slides/slide2531.xml" ContentType="application/vnd.openxmlformats-officedocument.presentationml.slide+xml"/>
  <Override PartName="/ppt/slides/slide2532.xml" ContentType="application/vnd.openxmlformats-officedocument.presentationml.slide+xml"/>
  <Override PartName="/ppt/slides/slide2533.xml" ContentType="application/vnd.openxmlformats-officedocument.presentationml.slide+xml"/>
  <Override PartName="/ppt/slides/slide2534.xml" ContentType="application/vnd.openxmlformats-officedocument.presentationml.slide+xml"/>
  <Override PartName="/ppt/slides/slide2535.xml" ContentType="application/vnd.openxmlformats-officedocument.presentationml.slide+xml"/>
  <Override PartName="/ppt/slides/slide2536.xml" ContentType="application/vnd.openxmlformats-officedocument.presentationml.slide+xml"/>
  <Override PartName="/ppt/slides/slide2537.xml" ContentType="application/vnd.openxmlformats-officedocument.presentationml.slide+xml"/>
  <Override PartName="/ppt/slides/slide2538.xml" ContentType="application/vnd.openxmlformats-officedocument.presentationml.slide+xml"/>
  <Override PartName="/ppt/slides/slide2539.xml" ContentType="application/vnd.openxmlformats-officedocument.presentationml.slide+xml"/>
  <Override PartName="/ppt/slides/slide2540.xml" ContentType="application/vnd.openxmlformats-officedocument.presentationml.slide+xml"/>
  <Override PartName="/ppt/slides/slide2541.xml" ContentType="application/vnd.openxmlformats-officedocument.presentationml.slide+xml"/>
  <Override PartName="/ppt/slides/slide2542.xml" ContentType="application/vnd.openxmlformats-officedocument.presentationml.slide+xml"/>
  <Override PartName="/ppt/slides/slide2543.xml" ContentType="application/vnd.openxmlformats-officedocument.presentationml.slide+xml"/>
  <Override PartName="/ppt/slides/slide2544.xml" ContentType="application/vnd.openxmlformats-officedocument.presentationml.slide+xml"/>
  <Override PartName="/ppt/slides/slide2545.xml" ContentType="application/vnd.openxmlformats-officedocument.presentationml.slide+xml"/>
  <Override PartName="/ppt/slides/slide2546.xml" ContentType="application/vnd.openxmlformats-officedocument.presentationml.slide+xml"/>
  <Override PartName="/ppt/slides/slide2547.xml" ContentType="application/vnd.openxmlformats-officedocument.presentationml.slide+xml"/>
  <Override PartName="/ppt/slides/slide2548.xml" ContentType="application/vnd.openxmlformats-officedocument.presentationml.slide+xml"/>
  <Override PartName="/ppt/slides/slide2549.xml" ContentType="application/vnd.openxmlformats-officedocument.presentationml.slide+xml"/>
  <Override PartName="/ppt/slides/slide2550.xml" ContentType="application/vnd.openxmlformats-officedocument.presentationml.slide+xml"/>
  <Override PartName="/ppt/slides/slide2551.xml" ContentType="application/vnd.openxmlformats-officedocument.presentationml.slide+xml"/>
  <Override PartName="/ppt/slides/slide2552.xml" ContentType="application/vnd.openxmlformats-officedocument.presentationml.slide+xml"/>
  <Override PartName="/ppt/slides/slide2553.xml" ContentType="application/vnd.openxmlformats-officedocument.presentationml.slide+xml"/>
  <Override PartName="/ppt/slides/slide2554.xml" ContentType="application/vnd.openxmlformats-officedocument.presentationml.slide+xml"/>
  <Override PartName="/ppt/slides/slide2555.xml" ContentType="application/vnd.openxmlformats-officedocument.presentationml.slide+xml"/>
  <Override PartName="/ppt/slides/slide2556.xml" ContentType="application/vnd.openxmlformats-officedocument.presentationml.slide+xml"/>
  <Override PartName="/ppt/slides/slide2557.xml" ContentType="application/vnd.openxmlformats-officedocument.presentationml.slide+xml"/>
  <Override PartName="/ppt/slides/slide2558.xml" ContentType="application/vnd.openxmlformats-officedocument.presentationml.slide+xml"/>
  <Override PartName="/ppt/slides/slide2559.xml" ContentType="application/vnd.openxmlformats-officedocument.presentationml.slide+xml"/>
  <Override PartName="/ppt/slides/slide2560.xml" ContentType="application/vnd.openxmlformats-officedocument.presentationml.slide+xml"/>
  <Override PartName="/ppt/slides/slide2561.xml" ContentType="application/vnd.openxmlformats-officedocument.presentationml.slide+xml"/>
  <Override PartName="/ppt/slides/slide2562.xml" ContentType="application/vnd.openxmlformats-officedocument.presentationml.slide+xml"/>
  <Override PartName="/ppt/slides/slide2563.xml" ContentType="application/vnd.openxmlformats-officedocument.presentationml.slide+xml"/>
  <Override PartName="/ppt/slides/slide2564.xml" ContentType="application/vnd.openxmlformats-officedocument.presentationml.slide+xml"/>
  <Override PartName="/ppt/slides/slide2565.xml" ContentType="application/vnd.openxmlformats-officedocument.presentationml.slide+xml"/>
  <Override PartName="/ppt/slides/slide2566.xml" ContentType="application/vnd.openxmlformats-officedocument.presentationml.slide+xml"/>
  <Override PartName="/ppt/slides/slide2567.xml" ContentType="application/vnd.openxmlformats-officedocument.presentationml.slide+xml"/>
  <Override PartName="/ppt/slides/slide2568.xml" ContentType="application/vnd.openxmlformats-officedocument.presentationml.slide+xml"/>
  <Override PartName="/ppt/slides/slide2569.xml" ContentType="application/vnd.openxmlformats-officedocument.presentationml.slide+xml"/>
  <Override PartName="/ppt/slides/slide2570.xml" ContentType="application/vnd.openxmlformats-officedocument.presentationml.slide+xml"/>
  <Override PartName="/ppt/slides/slide2571.xml" ContentType="application/vnd.openxmlformats-officedocument.presentationml.slide+xml"/>
  <Override PartName="/ppt/slides/slide2572.xml" ContentType="application/vnd.openxmlformats-officedocument.presentationml.slide+xml"/>
  <Override PartName="/ppt/slides/slide2573.xml" ContentType="application/vnd.openxmlformats-officedocument.presentationml.slide+xml"/>
  <Override PartName="/ppt/slides/slide2574.xml" ContentType="application/vnd.openxmlformats-officedocument.presentationml.slide+xml"/>
  <Override PartName="/ppt/slides/slide2575.xml" ContentType="application/vnd.openxmlformats-officedocument.presentationml.slide+xml"/>
  <Override PartName="/ppt/slides/slide2576.xml" ContentType="application/vnd.openxmlformats-officedocument.presentationml.slide+xml"/>
  <Override PartName="/ppt/slides/slide2577.xml" ContentType="application/vnd.openxmlformats-officedocument.presentationml.slide+xml"/>
  <Override PartName="/ppt/slides/slide2578.xml" ContentType="application/vnd.openxmlformats-officedocument.presentationml.slide+xml"/>
  <Override PartName="/ppt/slides/slide2579.xml" ContentType="application/vnd.openxmlformats-officedocument.presentationml.slide+xml"/>
  <Override PartName="/ppt/slides/slide2580.xml" ContentType="application/vnd.openxmlformats-officedocument.presentationml.slide+xml"/>
  <Override PartName="/ppt/slides/slide2581.xml" ContentType="application/vnd.openxmlformats-officedocument.presentationml.slide+xml"/>
  <Override PartName="/ppt/slides/slide2582.xml" ContentType="application/vnd.openxmlformats-officedocument.presentationml.slide+xml"/>
  <Override PartName="/ppt/slides/slide2583.xml" ContentType="application/vnd.openxmlformats-officedocument.presentationml.slide+xml"/>
  <Override PartName="/ppt/slides/slide2584.xml" ContentType="application/vnd.openxmlformats-officedocument.presentationml.slide+xml"/>
  <Override PartName="/ppt/slides/slide2585.xml" ContentType="application/vnd.openxmlformats-officedocument.presentationml.slide+xml"/>
  <Override PartName="/ppt/slides/slide2586.xml" ContentType="application/vnd.openxmlformats-officedocument.presentationml.slide+xml"/>
  <Override PartName="/ppt/slides/slide2587.xml" ContentType="application/vnd.openxmlformats-officedocument.presentationml.slide+xml"/>
  <Override PartName="/ppt/slides/slide2588.xml" ContentType="application/vnd.openxmlformats-officedocument.presentationml.slide+xml"/>
  <Override PartName="/ppt/slides/slide2589.xml" ContentType="application/vnd.openxmlformats-officedocument.presentationml.slide+xml"/>
  <Override PartName="/ppt/slides/slide2590.xml" ContentType="application/vnd.openxmlformats-officedocument.presentationml.slide+xml"/>
  <Override PartName="/ppt/slides/slide2591.xml" ContentType="application/vnd.openxmlformats-officedocument.presentationml.slide+xml"/>
  <Override PartName="/ppt/slides/slide2592.xml" ContentType="application/vnd.openxmlformats-officedocument.presentationml.slide+xml"/>
  <Override PartName="/ppt/slides/slide2593.xml" ContentType="application/vnd.openxmlformats-officedocument.presentationml.slide+xml"/>
  <Override PartName="/ppt/slides/slide2594.xml" ContentType="application/vnd.openxmlformats-officedocument.presentationml.slide+xml"/>
  <Override PartName="/ppt/slides/slide2595.xml" ContentType="application/vnd.openxmlformats-officedocument.presentationml.slide+xml"/>
  <Override PartName="/ppt/slides/slide2596.xml" ContentType="application/vnd.openxmlformats-officedocument.presentationml.slide+xml"/>
  <Override PartName="/ppt/slides/slide2597.xml" ContentType="application/vnd.openxmlformats-officedocument.presentationml.slide+xml"/>
  <Override PartName="/ppt/slides/slide2598.xml" ContentType="application/vnd.openxmlformats-officedocument.presentationml.slide+xml"/>
  <Override PartName="/ppt/slides/slide2599.xml" ContentType="application/vnd.openxmlformats-officedocument.presentationml.slide+xml"/>
  <Override PartName="/ppt/slides/slide2600.xml" ContentType="application/vnd.openxmlformats-officedocument.presentationml.slide+xml"/>
  <Override PartName="/ppt/slides/slide2601.xml" ContentType="application/vnd.openxmlformats-officedocument.presentationml.slide+xml"/>
  <Override PartName="/ppt/slides/slide2602.xml" ContentType="application/vnd.openxmlformats-officedocument.presentationml.slide+xml"/>
  <Override PartName="/ppt/slides/slide2603.xml" ContentType="application/vnd.openxmlformats-officedocument.presentationml.slide+xml"/>
  <Override PartName="/ppt/slides/slide2604.xml" ContentType="application/vnd.openxmlformats-officedocument.presentationml.slide+xml"/>
  <Override PartName="/ppt/slides/slide2605.xml" ContentType="application/vnd.openxmlformats-officedocument.presentationml.slide+xml"/>
  <Override PartName="/ppt/slides/slide2606.xml" ContentType="application/vnd.openxmlformats-officedocument.presentationml.slide+xml"/>
  <Override PartName="/ppt/slides/slide2607.xml" ContentType="application/vnd.openxmlformats-officedocument.presentationml.slide+xml"/>
  <Override PartName="/ppt/slides/slide2608.xml" ContentType="application/vnd.openxmlformats-officedocument.presentationml.slide+xml"/>
  <Override PartName="/ppt/slides/slide2609.xml" ContentType="application/vnd.openxmlformats-officedocument.presentationml.slide+xml"/>
  <Override PartName="/ppt/slides/slide2610.xml" ContentType="application/vnd.openxmlformats-officedocument.presentationml.slide+xml"/>
  <Override PartName="/ppt/slides/slide2611.xml" ContentType="application/vnd.openxmlformats-officedocument.presentationml.slide+xml"/>
  <Override PartName="/ppt/slides/slide2612.xml" ContentType="application/vnd.openxmlformats-officedocument.presentationml.slide+xml"/>
  <Override PartName="/ppt/slides/slide2613.xml" ContentType="application/vnd.openxmlformats-officedocument.presentationml.slide+xml"/>
  <Override PartName="/ppt/slides/slide2614.xml" ContentType="application/vnd.openxmlformats-officedocument.presentationml.slide+xml"/>
  <Override PartName="/ppt/slides/slide2615.xml" ContentType="application/vnd.openxmlformats-officedocument.presentationml.slide+xml"/>
  <Override PartName="/ppt/slides/slide2616.xml" ContentType="application/vnd.openxmlformats-officedocument.presentationml.slide+xml"/>
  <Override PartName="/ppt/slides/slide2617.xml" ContentType="application/vnd.openxmlformats-officedocument.presentationml.slide+xml"/>
  <Override PartName="/ppt/slides/slide2618.xml" ContentType="application/vnd.openxmlformats-officedocument.presentationml.slide+xml"/>
  <Override PartName="/ppt/slides/slide2619.xml" ContentType="application/vnd.openxmlformats-officedocument.presentationml.slide+xml"/>
  <Override PartName="/ppt/slides/slide2620.xml" ContentType="application/vnd.openxmlformats-officedocument.presentationml.slide+xml"/>
  <Override PartName="/ppt/slides/slide2621.xml" ContentType="application/vnd.openxmlformats-officedocument.presentationml.slide+xml"/>
  <Override PartName="/ppt/slides/slide2622.xml" ContentType="application/vnd.openxmlformats-officedocument.presentationml.slide+xml"/>
  <Override PartName="/ppt/slides/slide2623.xml" ContentType="application/vnd.openxmlformats-officedocument.presentationml.slide+xml"/>
  <Override PartName="/ppt/slides/slide2624.xml" ContentType="application/vnd.openxmlformats-officedocument.presentationml.slide+xml"/>
  <Override PartName="/ppt/slides/slide2625.xml" ContentType="application/vnd.openxmlformats-officedocument.presentationml.slide+xml"/>
  <Override PartName="/ppt/slides/slide2626.xml" ContentType="application/vnd.openxmlformats-officedocument.presentationml.slide+xml"/>
  <Override PartName="/ppt/slides/slide2627.xml" ContentType="application/vnd.openxmlformats-officedocument.presentationml.slide+xml"/>
  <Override PartName="/ppt/slides/slide2628.xml" ContentType="application/vnd.openxmlformats-officedocument.presentationml.slide+xml"/>
  <Override PartName="/ppt/slides/slide2629.xml" ContentType="application/vnd.openxmlformats-officedocument.presentationml.slide+xml"/>
  <Override PartName="/ppt/slides/slide2630.xml" ContentType="application/vnd.openxmlformats-officedocument.presentationml.slide+xml"/>
  <Override PartName="/ppt/slides/slide2631.xml" ContentType="application/vnd.openxmlformats-officedocument.presentationml.slide+xml"/>
  <Override PartName="/ppt/slides/slide2632.xml" ContentType="application/vnd.openxmlformats-officedocument.presentationml.slide+xml"/>
  <Override PartName="/ppt/slides/slide2633.xml" ContentType="application/vnd.openxmlformats-officedocument.presentationml.slide+xml"/>
  <Override PartName="/ppt/slides/slide2634.xml" ContentType="application/vnd.openxmlformats-officedocument.presentationml.slide+xml"/>
  <Override PartName="/ppt/slides/slide2635.xml" ContentType="application/vnd.openxmlformats-officedocument.presentationml.slide+xml"/>
  <Override PartName="/ppt/slides/slide2636.xml" ContentType="application/vnd.openxmlformats-officedocument.presentationml.slide+xml"/>
  <Override PartName="/ppt/slides/slide2637.xml" ContentType="application/vnd.openxmlformats-officedocument.presentationml.slide+xml"/>
  <Override PartName="/ppt/slides/slide2638.xml" ContentType="application/vnd.openxmlformats-officedocument.presentationml.slide+xml"/>
  <Override PartName="/ppt/slides/slide2639.xml" ContentType="application/vnd.openxmlformats-officedocument.presentationml.slide+xml"/>
  <Override PartName="/ppt/slides/slide2640.xml" ContentType="application/vnd.openxmlformats-officedocument.presentationml.slide+xml"/>
  <Override PartName="/ppt/slides/slide2641.xml" ContentType="application/vnd.openxmlformats-officedocument.presentationml.slide+xml"/>
  <Override PartName="/ppt/slides/slide2642.xml" ContentType="application/vnd.openxmlformats-officedocument.presentationml.slide+xml"/>
  <Override PartName="/ppt/slides/slide2643.xml" ContentType="application/vnd.openxmlformats-officedocument.presentationml.slide+xml"/>
  <Override PartName="/ppt/slides/slide2644.xml" ContentType="application/vnd.openxmlformats-officedocument.presentationml.slide+xml"/>
  <Override PartName="/ppt/slides/slide2645.xml" ContentType="application/vnd.openxmlformats-officedocument.presentationml.slide+xml"/>
  <Override PartName="/ppt/slides/slide2646.xml" ContentType="application/vnd.openxmlformats-officedocument.presentationml.slide+xml"/>
  <Override PartName="/ppt/slides/slide2647.xml" ContentType="application/vnd.openxmlformats-officedocument.presentationml.slide+xml"/>
  <Override PartName="/ppt/slides/slide2648.xml" ContentType="application/vnd.openxmlformats-officedocument.presentationml.slide+xml"/>
  <Override PartName="/ppt/slides/slide2649.xml" ContentType="application/vnd.openxmlformats-officedocument.presentationml.slide+xml"/>
  <Override PartName="/ppt/slides/slide2650.xml" ContentType="application/vnd.openxmlformats-officedocument.presentationml.slide+xml"/>
  <Override PartName="/ppt/slides/slide2651.xml" ContentType="application/vnd.openxmlformats-officedocument.presentationml.slide+xml"/>
  <Override PartName="/ppt/slides/slide2652.xml" ContentType="application/vnd.openxmlformats-officedocument.presentationml.slide+xml"/>
  <Override PartName="/ppt/slides/slide2653.xml" ContentType="application/vnd.openxmlformats-officedocument.presentationml.slide+xml"/>
  <Override PartName="/ppt/slides/slide2654.xml" ContentType="application/vnd.openxmlformats-officedocument.presentationml.slide+xml"/>
  <Override PartName="/ppt/slides/slide2655.xml" ContentType="application/vnd.openxmlformats-officedocument.presentationml.slide+xml"/>
  <Override PartName="/ppt/slides/slide2656.xml" ContentType="application/vnd.openxmlformats-officedocument.presentationml.slide+xml"/>
  <Override PartName="/ppt/slides/slide2657.xml" ContentType="application/vnd.openxmlformats-officedocument.presentationml.slide+xml"/>
  <Override PartName="/ppt/slides/slide2658.xml" ContentType="application/vnd.openxmlformats-officedocument.presentationml.slide+xml"/>
  <Override PartName="/ppt/slides/slide2659.xml" ContentType="application/vnd.openxmlformats-officedocument.presentationml.slide+xml"/>
  <Override PartName="/ppt/slides/slide2660.xml" ContentType="application/vnd.openxmlformats-officedocument.presentationml.slide+xml"/>
  <Override PartName="/ppt/slides/slide2661.xml" ContentType="application/vnd.openxmlformats-officedocument.presentationml.slide+xml"/>
  <Override PartName="/ppt/slides/slide2662.xml" ContentType="application/vnd.openxmlformats-officedocument.presentationml.slide+xml"/>
  <Override PartName="/ppt/slides/slide2663.xml" ContentType="application/vnd.openxmlformats-officedocument.presentationml.slide+xml"/>
  <Override PartName="/ppt/slides/slide2664.xml" ContentType="application/vnd.openxmlformats-officedocument.presentationml.slide+xml"/>
  <Override PartName="/ppt/slides/slide2665.xml" ContentType="application/vnd.openxmlformats-officedocument.presentationml.slide+xml"/>
  <Override PartName="/ppt/slides/slide2666.xml" ContentType="application/vnd.openxmlformats-officedocument.presentationml.slide+xml"/>
  <Override PartName="/ppt/slides/slide2667.xml" ContentType="application/vnd.openxmlformats-officedocument.presentationml.slide+xml"/>
  <Override PartName="/ppt/slides/slide2668.xml" ContentType="application/vnd.openxmlformats-officedocument.presentationml.slide+xml"/>
  <Override PartName="/ppt/slides/slide2669.xml" ContentType="application/vnd.openxmlformats-officedocument.presentationml.slide+xml"/>
  <Override PartName="/ppt/slides/slide2670.xml" ContentType="application/vnd.openxmlformats-officedocument.presentationml.slide+xml"/>
  <Override PartName="/ppt/slides/slide2671.xml" ContentType="application/vnd.openxmlformats-officedocument.presentationml.slide+xml"/>
  <Override PartName="/ppt/slides/slide2672.xml" ContentType="application/vnd.openxmlformats-officedocument.presentationml.slide+xml"/>
  <Override PartName="/ppt/slides/slide2673.xml" ContentType="application/vnd.openxmlformats-officedocument.presentationml.slide+xml"/>
  <Override PartName="/ppt/slides/slide2674.xml" ContentType="application/vnd.openxmlformats-officedocument.presentationml.slide+xml"/>
  <Override PartName="/ppt/slides/slide2675.xml" ContentType="application/vnd.openxmlformats-officedocument.presentationml.slide+xml"/>
  <Override PartName="/ppt/slides/slide2676.xml" ContentType="application/vnd.openxmlformats-officedocument.presentationml.slide+xml"/>
  <Override PartName="/ppt/slides/slide2677.xml" ContentType="application/vnd.openxmlformats-officedocument.presentationml.slide+xml"/>
  <Override PartName="/ppt/slides/slide2678.xml" ContentType="application/vnd.openxmlformats-officedocument.presentationml.slide+xml"/>
  <Override PartName="/ppt/slides/slide2679.xml" ContentType="application/vnd.openxmlformats-officedocument.presentationml.slide+xml"/>
  <Override PartName="/ppt/slides/slide2680.xml" ContentType="application/vnd.openxmlformats-officedocument.presentationml.slide+xml"/>
  <Override PartName="/ppt/slides/slide2681.xml" ContentType="application/vnd.openxmlformats-officedocument.presentationml.slide+xml"/>
  <Override PartName="/ppt/slides/slide2682.xml" ContentType="application/vnd.openxmlformats-officedocument.presentationml.slide+xml"/>
  <Override PartName="/ppt/slides/slide2683.xml" ContentType="application/vnd.openxmlformats-officedocument.presentationml.slide+xml"/>
  <Override PartName="/ppt/slides/slide2684.xml" ContentType="application/vnd.openxmlformats-officedocument.presentationml.slide+xml"/>
  <Override PartName="/ppt/slides/slide2685.xml" ContentType="application/vnd.openxmlformats-officedocument.presentationml.slide+xml"/>
  <Override PartName="/ppt/slides/slide2686.xml" ContentType="application/vnd.openxmlformats-officedocument.presentationml.slide+xml"/>
  <Override PartName="/ppt/slides/slide2687.xml" ContentType="application/vnd.openxmlformats-officedocument.presentationml.slide+xml"/>
  <Override PartName="/ppt/slides/slide2688.xml" ContentType="application/vnd.openxmlformats-officedocument.presentationml.slide+xml"/>
  <Override PartName="/ppt/slides/slide2689.xml" ContentType="application/vnd.openxmlformats-officedocument.presentationml.slide+xml"/>
  <Override PartName="/ppt/slides/slide2690.xml" ContentType="application/vnd.openxmlformats-officedocument.presentationml.slide+xml"/>
  <Override PartName="/ppt/slides/slide2691.xml" ContentType="application/vnd.openxmlformats-officedocument.presentationml.slide+xml"/>
  <Override PartName="/ppt/slides/slide2692.xml" ContentType="application/vnd.openxmlformats-officedocument.presentationml.slide+xml"/>
  <Override PartName="/ppt/slides/slide2693.xml" ContentType="application/vnd.openxmlformats-officedocument.presentationml.slide+xml"/>
  <Override PartName="/ppt/slides/slide2694.xml" ContentType="application/vnd.openxmlformats-officedocument.presentationml.slide+xml"/>
  <Override PartName="/ppt/slides/slide2695.xml" ContentType="application/vnd.openxmlformats-officedocument.presentationml.slide+xml"/>
  <Override PartName="/ppt/slides/slide2696.xml" ContentType="application/vnd.openxmlformats-officedocument.presentationml.slide+xml"/>
  <Override PartName="/ppt/slides/slide2697.xml" ContentType="application/vnd.openxmlformats-officedocument.presentationml.slide+xml"/>
  <Override PartName="/ppt/slides/slide2698.xml" ContentType="application/vnd.openxmlformats-officedocument.presentationml.slide+xml"/>
  <Override PartName="/ppt/slides/slide2699.xml" ContentType="application/vnd.openxmlformats-officedocument.presentationml.slide+xml"/>
  <Override PartName="/ppt/slides/slide2700.xml" ContentType="application/vnd.openxmlformats-officedocument.presentationml.slide+xml"/>
  <Override PartName="/ppt/slides/slide2701.xml" ContentType="application/vnd.openxmlformats-officedocument.presentationml.slide+xml"/>
  <Override PartName="/ppt/slides/slide2702.xml" ContentType="application/vnd.openxmlformats-officedocument.presentationml.slide+xml"/>
  <Override PartName="/ppt/slides/slide2703.xml" ContentType="application/vnd.openxmlformats-officedocument.presentationml.slide+xml"/>
  <Override PartName="/ppt/slides/slide2704.xml" ContentType="application/vnd.openxmlformats-officedocument.presentationml.slide+xml"/>
  <Override PartName="/ppt/slides/slide2705.xml" ContentType="application/vnd.openxmlformats-officedocument.presentationml.slide+xml"/>
  <Override PartName="/ppt/slides/slide2706.xml" ContentType="application/vnd.openxmlformats-officedocument.presentationml.slide+xml"/>
  <Override PartName="/ppt/slides/slide2707.xml" ContentType="application/vnd.openxmlformats-officedocument.presentationml.slide+xml"/>
  <Override PartName="/ppt/slides/slide2708.xml" ContentType="application/vnd.openxmlformats-officedocument.presentationml.slide+xml"/>
  <Override PartName="/ppt/slides/slide2709.xml" ContentType="application/vnd.openxmlformats-officedocument.presentationml.slide+xml"/>
  <Override PartName="/ppt/slides/slide2710.xml" ContentType="application/vnd.openxmlformats-officedocument.presentationml.slide+xml"/>
  <Override PartName="/ppt/slides/slide2711.xml" ContentType="application/vnd.openxmlformats-officedocument.presentationml.slide+xml"/>
  <Override PartName="/ppt/slides/slide2712.xml" ContentType="application/vnd.openxmlformats-officedocument.presentationml.slide+xml"/>
  <Override PartName="/ppt/slides/slide2713.xml" ContentType="application/vnd.openxmlformats-officedocument.presentationml.slide+xml"/>
  <Override PartName="/ppt/slides/slide2714.xml" ContentType="application/vnd.openxmlformats-officedocument.presentationml.slide+xml"/>
  <Override PartName="/ppt/slides/slide2715.xml" ContentType="application/vnd.openxmlformats-officedocument.presentationml.slide+xml"/>
  <Override PartName="/ppt/slides/slide2716.xml" ContentType="application/vnd.openxmlformats-officedocument.presentationml.slide+xml"/>
  <Override PartName="/ppt/slides/slide2717.xml" ContentType="application/vnd.openxmlformats-officedocument.presentationml.slide+xml"/>
  <Override PartName="/ppt/slides/slide2718.xml" ContentType="application/vnd.openxmlformats-officedocument.presentationml.slide+xml"/>
  <Override PartName="/ppt/slides/slide2719.xml" ContentType="application/vnd.openxmlformats-officedocument.presentationml.slide+xml"/>
  <Override PartName="/ppt/slides/slide2720.xml" ContentType="application/vnd.openxmlformats-officedocument.presentationml.slide+xml"/>
  <Override PartName="/ppt/slides/slide2721.xml" ContentType="application/vnd.openxmlformats-officedocument.presentationml.slide+xml"/>
  <Override PartName="/ppt/slides/slide2722.xml" ContentType="application/vnd.openxmlformats-officedocument.presentationml.slide+xml"/>
  <Override PartName="/ppt/slides/slide2723.xml" ContentType="application/vnd.openxmlformats-officedocument.presentationml.slide+xml"/>
  <Override PartName="/ppt/slides/slide2724.xml" ContentType="application/vnd.openxmlformats-officedocument.presentationml.slide+xml"/>
  <Override PartName="/ppt/slides/slide2725.xml" ContentType="application/vnd.openxmlformats-officedocument.presentationml.slide+xml"/>
  <Override PartName="/ppt/slides/slide2726.xml" ContentType="application/vnd.openxmlformats-officedocument.presentationml.slide+xml"/>
  <Override PartName="/ppt/slides/slide2727.xml" ContentType="application/vnd.openxmlformats-officedocument.presentationml.slide+xml"/>
  <Override PartName="/ppt/slides/slide2728.xml" ContentType="application/vnd.openxmlformats-officedocument.presentationml.slide+xml"/>
  <Override PartName="/ppt/slides/slide2729.xml" ContentType="application/vnd.openxmlformats-officedocument.presentationml.slide+xml"/>
  <Override PartName="/ppt/slides/slide2730.xml" ContentType="application/vnd.openxmlformats-officedocument.presentationml.slide+xml"/>
  <Override PartName="/ppt/slides/slide2731.xml" ContentType="application/vnd.openxmlformats-officedocument.presentationml.slide+xml"/>
  <Override PartName="/ppt/slides/slide2732.xml" ContentType="application/vnd.openxmlformats-officedocument.presentationml.slide+xml"/>
  <Override PartName="/ppt/slides/slide2733.xml" ContentType="application/vnd.openxmlformats-officedocument.presentationml.slide+xml"/>
  <Override PartName="/ppt/slides/slide2734.xml" ContentType="application/vnd.openxmlformats-officedocument.presentationml.slide+xml"/>
  <Override PartName="/ppt/slides/slide2735.xml" ContentType="application/vnd.openxmlformats-officedocument.presentationml.slide+xml"/>
  <Override PartName="/ppt/slides/slide2736.xml" ContentType="application/vnd.openxmlformats-officedocument.presentationml.slide+xml"/>
  <Override PartName="/ppt/slides/slide2737.xml" ContentType="application/vnd.openxmlformats-officedocument.presentationml.slide+xml"/>
  <Override PartName="/ppt/slides/slide2738.xml" ContentType="application/vnd.openxmlformats-officedocument.presentationml.slide+xml"/>
  <Override PartName="/ppt/slides/slide2739.xml" ContentType="application/vnd.openxmlformats-officedocument.presentationml.slide+xml"/>
  <Override PartName="/ppt/slides/slide2740.xml" ContentType="application/vnd.openxmlformats-officedocument.presentationml.slide+xml"/>
  <Override PartName="/ppt/slides/slide2741.xml" ContentType="application/vnd.openxmlformats-officedocument.presentationml.slide+xml"/>
  <Override PartName="/ppt/slides/slide2742.xml" ContentType="application/vnd.openxmlformats-officedocument.presentationml.slide+xml"/>
  <Override PartName="/ppt/slides/slide2743.xml" ContentType="application/vnd.openxmlformats-officedocument.presentationml.slide+xml"/>
  <Override PartName="/ppt/slides/slide2744.xml" ContentType="application/vnd.openxmlformats-officedocument.presentationml.slide+xml"/>
  <Override PartName="/ppt/slides/slide2745.xml" ContentType="application/vnd.openxmlformats-officedocument.presentationml.slide+xml"/>
  <Override PartName="/ppt/slides/slide2746.xml" ContentType="application/vnd.openxmlformats-officedocument.presentationml.slide+xml"/>
  <Override PartName="/ppt/slides/slide2747.xml" ContentType="application/vnd.openxmlformats-officedocument.presentationml.slide+xml"/>
  <Override PartName="/ppt/slides/slide2748.xml" ContentType="application/vnd.openxmlformats-officedocument.presentationml.slide+xml"/>
  <Override PartName="/ppt/slides/slide2749.xml" ContentType="application/vnd.openxmlformats-officedocument.presentationml.slide+xml"/>
  <Override PartName="/ppt/slides/slide2750.xml" ContentType="application/vnd.openxmlformats-officedocument.presentationml.slide+xml"/>
  <Override PartName="/ppt/slides/slide2751.xml" ContentType="application/vnd.openxmlformats-officedocument.presentationml.slide+xml"/>
  <Override PartName="/ppt/slides/slide2752.xml" ContentType="application/vnd.openxmlformats-officedocument.presentationml.slide+xml"/>
  <Override PartName="/ppt/slides/slide2753.xml" ContentType="application/vnd.openxmlformats-officedocument.presentationml.slide+xml"/>
  <Override PartName="/ppt/slides/slide2754.xml" ContentType="application/vnd.openxmlformats-officedocument.presentationml.slide+xml"/>
  <Override PartName="/ppt/slides/slide2755.xml" ContentType="application/vnd.openxmlformats-officedocument.presentationml.slide+xml"/>
  <Override PartName="/ppt/slides/slide2756.xml" ContentType="application/vnd.openxmlformats-officedocument.presentationml.slide+xml"/>
  <Override PartName="/ppt/slides/slide2757.xml" ContentType="application/vnd.openxmlformats-officedocument.presentationml.slide+xml"/>
  <Override PartName="/ppt/slides/slide2758.xml" ContentType="application/vnd.openxmlformats-officedocument.presentationml.slide+xml"/>
  <Override PartName="/ppt/slides/slide2759.xml" ContentType="application/vnd.openxmlformats-officedocument.presentationml.slide+xml"/>
  <Override PartName="/ppt/slides/slide2760.xml" ContentType="application/vnd.openxmlformats-officedocument.presentationml.slide+xml"/>
  <Override PartName="/ppt/slides/slide2761.xml" ContentType="application/vnd.openxmlformats-officedocument.presentationml.slide+xml"/>
  <Override PartName="/ppt/slides/slide2762.xml" ContentType="application/vnd.openxmlformats-officedocument.presentationml.slide+xml"/>
  <Override PartName="/ppt/slides/slide2763.xml" ContentType="application/vnd.openxmlformats-officedocument.presentationml.slide+xml"/>
  <Override PartName="/ppt/slides/slide2764.xml" ContentType="application/vnd.openxmlformats-officedocument.presentationml.slide+xml"/>
  <Override PartName="/ppt/slides/slide2765.xml" ContentType="application/vnd.openxmlformats-officedocument.presentationml.slide+xml"/>
  <Override PartName="/ppt/slides/slide2766.xml" ContentType="application/vnd.openxmlformats-officedocument.presentationml.slide+xml"/>
  <Override PartName="/ppt/slides/slide2767.xml" ContentType="application/vnd.openxmlformats-officedocument.presentationml.slide+xml"/>
  <Override PartName="/ppt/slides/slide2768.xml" ContentType="application/vnd.openxmlformats-officedocument.presentationml.slide+xml"/>
  <Override PartName="/ppt/slides/slide2769.xml" ContentType="application/vnd.openxmlformats-officedocument.presentationml.slide+xml"/>
  <Override PartName="/ppt/slides/slide2770.xml" ContentType="application/vnd.openxmlformats-officedocument.presentationml.slide+xml"/>
  <Override PartName="/ppt/slides/slide2771.xml" ContentType="application/vnd.openxmlformats-officedocument.presentationml.slide+xml"/>
  <Override PartName="/ppt/slides/slide2772.xml" ContentType="application/vnd.openxmlformats-officedocument.presentationml.slide+xml"/>
  <Override PartName="/ppt/slides/slide2773.xml" ContentType="application/vnd.openxmlformats-officedocument.presentationml.slide+xml"/>
  <Override PartName="/ppt/slides/slide2774.xml" ContentType="application/vnd.openxmlformats-officedocument.presentationml.slide+xml"/>
  <Override PartName="/ppt/slides/slide2775.xml" ContentType="application/vnd.openxmlformats-officedocument.presentationml.slide+xml"/>
  <Override PartName="/ppt/slides/slide2776.xml" ContentType="application/vnd.openxmlformats-officedocument.presentationml.slide+xml"/>
  <Override PartName="/ppt/slides/slide2777.xml" ContentType="application/vnd.openxmlformats-officedocument.presentationml.slide+xml"/>
  <Override PartName="/ppt/slides/slide2778.xml" ContentType="application/vnd.openxmlformats-officedocument.presentationml.slide+xml"/>
  <Override PartName="/ppt/slides/slide2779.xml" ContentType="application/vnd.openxmlformats-officedocument.presentationml.slide+xml"/>
  <Override PartName="/ppt/slides/slide2780.xml" ContentType="application/vnd.openxmlformats-officedocument.presentationml.slide+xml"/>
  <Override PartName="/ppt/slides/slide2781.xml" ContentType="application/vnd.openxmlformats-officedocument.presentationml.slide+xml"/>
  <Override PartName="/ppt/slides/slide2782.xml" ContentType="application/vnd.openxmlformats-officedocument.presentationml.slide+xml"/>
  <Override PartName="/ppt/slides/slide2783.xml" ContentType="application/vnd.openxmlformats-officedocument.presentationml.slide+xml"/>
  <Override PartName="/ppt/slides/slide2784.xml" ContentType="application/vnd.openxmlformats-officedocument.presentationml.slide+xml"/>
  <Override PartName="/ppt/slides/slide2785.xml" ContentType="application/vnd.openxmlformats-officedocument.presentationml.slide+xml"/>
  <Override PartName="/ppt/slides/slide2786.xml" ContentType="application/vnd.openxmlformats-officedocument.presentationml.slide+xml"/>
  <Override PartName="/ppt/slides/slide2787.xml" ContentType="application/vnd.openxmlformats-officedocument.presentationml.slide+xml"/>
  <Override PartName="/ppt/slides/slide2788.xml" ContentType="application/vnd.openxmlformats-officedocument.presentationml.slide+xml"/>
  <Override PartName="/ppt/slides/slide2789.xml" ContentType="application/vnd.openxmlformats-officedocument.presentationml.slide+xml"/>
  <Override PartName="/ppt/slides/slide2790.xml" ContentType="application/vnd.openxmlformats-officedocument.presentationml.slide+xml"/>
  <Override PartName="/ppt/slides/slide2791.xml" ContentType="application/vnd.openxmlformats-officedocument.presentationml.slide+xml"/>
  <Override PartName="/ppt/slides/slide2792.xml" ContentType="application/vnd.openxmlformats-officedocument.presentationml.slide+xml"/>
  <Override PartName="/ppt/slides/slide2793.xml" ContentType="application/vnd.openxmlformats-officedocument.presentationml.slide+xml"/>
  <Override PartName="/ppt/slides/slide2794.xml" ContentType="application/vnd.openxmlformats-officedocument.presentationml.slide+xml"/>
  <Override PartName="/ppt/slides/slide2795.xml" ContentType="application/vnd.openxmlformats-officedocument.presentationml.slide+xml"/>
  <Override PartName="/ppt/slides/slide2796.xml" ContentType="application/vnd.openxmlformats-officedocument.presentationml.slide+xml"/>
  <Override PartName="/ppt/slides/slide2797.xml" ContentType="application/vnd.openxmlformats-officedocument.presentationml.slide+xml"/>
  <Override PartName="/ppt/slides/slide2798.xml" ContentType="application/vnd.openxmlformats-officedocument.presentationml.slide+xml"/>
  <Override PartName="/ppt/slides/slide2799.xml" ContentType="application/vnd.openxmlformats-officedocument.presentationml.slide+xml"/>
  <Override PartName="/ppt/slides/slide2800.xml" ContentType="application/vnd.openxmlformats-officedocument.presentationml.slide+xml"/>
  <Override PartName="/ppt/slides/slide2801.xml" ContentType="application/vnd.openxmlformats-officedocument.presentationml.slide+xml"/>
  <Override PartName="/ppt/slides/slide2802.xml" ContentType="application/vnd.openxmlformats-officedocument.presentationml.slide+xml"/>
  <Override PartName="/ppt/slides/slide2803.xml" ContentType="application/vnd.openxmlformats-officedocument.presentationml.slide+xml"/>
  <Override PartName="/ppt/slides/slide2804.xml" ContentType="application/vnd.openxmlformats-officedocument.presentationml.slide+xml"/>
  <Override PartName="/ppt/slides/slide2805.xml" ContentType="application/vnd.openxmlformats-officedocument.presentationml.slide+xml"/>
  <Override PartName="/ppt/slides/slide2806.xml" ContentType="application/vnd.openxmlformats-officedocument.presentationml.slide+xml"/>
  <Override PartName="/ppt/slides/slide2807.xml" ContentType="application/vnd.openxmlformats-officedocument.presentationml.slide+xml"/>
  <Override PartName="/ppt/slides/slide2808.xml" ContentType="application/vnd.openxmlformats-officedocument.presentationml.slide+xml"/>
  <Override PartName="/ppt/slides/slide2809.xml" ContentType="application/vnd.openxmlformats-officedocument.presentationml.slide+xml"/>
  <Override PartName="/ppt/slides/slide2810.xml" ContentType="application/vnd.openxmlformats-officedocument.presentationml.slide+xml"/>
  <Override PartName="/ppt/slides/slide2811.xml" ContentType="application/vnd.openxmlformats-officedocument.presentationml.slide+xml"/>
  <Override PartName="/ppt/slides/slide2812.xml" ContentType="application/vnd.openxmlformats-officedocument.presentationml.slide+xml"/>
  <Override PartName="/ppt/slides/slide2813.xml" ContentType="application/vnd.openxmlformats-officedocument.presentationml.slide+xml"/>
  <Override PartName="/ppt/slides/slide2814.xml" ContentType="application/vnd.openxmlformats-officedocument.presentationml.slide+xml"/>
  <Override PartName="/ppt/slides/slide2815.xml" ContentType="application/vnd.openxmlformats-officedocument.presentationml.slide+xml"/>
  <Override PartName="/ppt/slides/slide2816.xml" ContentType="application/vnd.openxmlformats-officedocument.presentationml.slide+xml"/>
  <Override PartName="/ppt/slides/slide2817.xml" ContentType="application/vnd.openxmlformats-officedocument.presentationml.slide+xml"/>
  <Override PartName="/ppt/slides/slide2818.xml" ContentType="application/vnd.openxmlformats-officedocument.presentationml.slide+xml"/>
  <Override PartName="/ppt/slides/slide2819.xml" ContentType="application/vnd.openxmlformats-officedocument.presentationml.slide+xml"/>
  <Override PartName="/ppt/slides/slide2820.xml" ContentType="application/vnd.openxmlformats-officedocument.presentationml.slide+xml"/>
  <Override PartName="/ppt/slides/slide2821.xml" ContentType="application/vnd.openxmlformats-officedocument.presentationml.slide+xml"/>
  <Override PartName="/ppt/slides/slide2822.xml" ContentType="application/vnd.openxmlformats-officedocument.presentationml.slide+xml"/>
  <Override PartName="/ppt/slides/slide2823.xml" ContentType="application/vnd.openxmlformats-officedocument.presentationml.slide+xml"/>
  <Override PartName="/ppt/slides/slide2824.xml" ContentType="application/vnd.openxmlformats-officedocument.presentationml.slide+xml"/>
  <Override PartName="/ppt/slides/slide2825.xml" ContentType="application/vnd.openxmlformats-officedocument.presentationml.slide+xml"/>
  <Override PartName="/ppt/slides/slide2826.xml" ContentType="application/vnd.openxmlformats-officedocument.presentationml.slide+xml"/>
  <Override PartName="/ppt/slides/slide2827.xml" ContentType="application/vnd.openxmlformats-officedocument.presentationml.slide+xml"/>
  <Override PartName="/ppt/slides/slide2828.xml" ContentType="application/vnd.openxmlformats-officedocument.presentationml.slide+xml"/>
  <Override PartName="/ppt/slides/slide2829.xml" ContentType="application/vnd.openxmlformats-officedocument.presentationml.slide+xml"/>
  <Override PartName="/ppt/slides/slide2830.xml" ContentType="application/vnd.openxmlformats-officedocument.presentationml.slide+xml"/>
  <Override PartName="/ppt/slides/slide2831.xml" ContentType="application/vnd.openxmlformats-officedocument.presentationml.slide+xml"/>
  <Override PartName="/ppt/slides/slide2832.xml" ContentType="application/vnd.openxmlformats-officedocument.presentationml.slide+xml"/>
  <Override PartName="/ppt/slides/slide2833.xml" ContentType="application/vnd.openxmlformats-officedocument.presentationml.slide+xml"/>
  <Override PartName="/ppt/slides/slide2834.xml" ContentType="application/vnd.openxmlformats-officedocument.presentationml.slide+xml"/>
  <Override PartName="/ppt/slides/slide2835.xml" ContentType="application/vnd.openxmlformats-officedocument.presentationml.slide+xml"/>
  <Override PartName="/ppt/slides/slide2836.xml" ContentType="application/vnd.openxmlformats-officedocument.presentationml.slide+xml"/>
  <Override PartName="/ppt/slides/slide2837.xml" ContentType="application/vnd.openxmlformats-officedocument.presentationml.slide+xml"/>
  <Override PartName="/ppt/slides/slide2838.xml" ContentType="application/vnd.openxmlformats-officedocument.presentationml.slide+xml"/>
  <Override PartName="/ppt/slides/slide2839.xml" ContentType="application/vnd.openxmlformats-officedocument.presentationml.slide+xml"/>
  <Override PartName="/ppt/slides/slide2840.xml" ContentType="application/vnd.openxmlformats-officedocument.presentationml.slide+xml"/>
  <Override PartName="/ppt/slides/slide2841.xml" ContentType="application/vnd.openxmlformats-officedocument.presentationml.slide+xml"/>
  <Override PartName="/ppt/slides/slide2842.xml" ContentType="application/vnd.openxmlformats-officedocument.presentationml.slide+xml"/>
  <Override PartName="/ppt/slides/slide2843.xml" ContentType="application/vnd.openxmlformats-officedocument.presentationml.slide+xml"/>
  <Override PartName="/ppt/slides/slide2844.xml" ContentType="application/vnd.openxmlformats-officedocument.presentationml.slide+xml"/>
  <Override PartName="/ppt/slides/slide2845.xml" ContentType="application/vnd.openxmlformats-officedocument.presentationml.slide+xml"/>
  <Override PartName="/ppt/slides/slide2846.xml" ContentType="application/vnd.openxmlformats-officedocument.presentationml.slide+xml"/>
  <Override PartName="/ppt/slides/slide2847.xml" ContentType="application/vnd.openxmlformats-officedocument.presentationml.slide+xml"/>
  <Override PartName="/ppt/slides/slide2848.xml" ContentType="application/vnd.openxmlformats-officedocument.presentationml.slide+xml"/>
  <Override PartName="/ppt/slides/slide2849.xml" ContentType="application/vnd.openxmlformats-officedocument.presentationml.slide+xml"/>
  <Override PartName="/ppt/slides/slide2850.xml" ContentType="application/vnd.openxmlformats-officedocument.presentationml.slide+xml"/>
  <Override PartName="/ppt/slides/slide2851.xml" ContentType="application/vnd.openxmlformats-officedocument.presentationml.slide+xml"/>
  <Override PartName="/ppt/slides/slide2852.xml" ContentType="application/vnd.openxmlformats-officedocument.presentationml.slide+xml"/>
  <Override PartName="/ppt/slides/slide2853.xml" ContentType="application/vnd.openxmlformats-officedocument.presentationml.slide+xml"/>
  <Override PartName="/ppt/slides/slide2854.xml" ContentType="application/vnd.openxmlformats-officedocument.presentationml.slide+xml"/>
  <Override PartName="/ppt/slides/slide2855.xml" ContentType="application/vnd.openxmlformats-officedocument.presentationml.slide+xml"/>
  <Override PartName="/ppt/slides/slide2856.xml" ContentType="application/vnd.openxmlformats-officedocument.presentationml.slide+xml"/>
  <Override PartName="/ppt/slides/slide2857.xml" ContentType="application/vnd.openxmlformats-officedocument.presentationml.slide+xml"/>
  <Override PartName="/ppt/slides/slide2858.xml" ContentType="application/vnd.openxmlformats-officedocument.presentationml.slide+xml"/>
  <Override PartName="/ppt/slides/slide2859.xml" ContentType="application/vnd.openxmlformats-officedocument.presentationml.slide+xml"/>
  <Override PartName="/ppt/slides/slide2860.xml" ContentType="application/vnd.openxmlformats-officedocument.presentationml.slide+xml"/>
  <Override PartName="/ppt/slides/slide2861.xml" ContentType="application/vnd.openxmlformats-officedocument.presentationml.slide+xml"/>
  <Override PartName="/ppt/slides/slide2862.xml" ContentType="application/vnd.openxmlformats-officedocument.presentationml.slide+xml"/>
  <Override PartName="/ppt/slides/slide2863.xml" ContentType="application/vnd.openxmlformats-officedocument.presentationml.slide+xml"/>
  <Override PartName="/ppt/slides/slide2864.xml" ContentType="application/vnd.openxmlformats-officedocument.presentationml.slide+xml"/>
  <Override PartName="/ppt/slides/slide2865.xml" ContentType="application/vnd.openxmlformats-officedocument.presentationml.slide+xml"/>
  <Override PartName="/ppt/slides/slide2866.xml" ContentType="application/vnd.openxmlformats-officedocument.presentationml.slide+xml"/>
  <Override PartName="/ppt/slides/slide2867.xml" ContentType="application/vnd.openxmlformats-officedocument.presentationml.slide+xml"/>
  <Override PartName="/ppt/slides/slide2868.xml" ContentType="application/vnd.openxmlformats-officedocument.presentationml.slide+xml"/>
  <Override PartName="/ppt/slides/slide2869.xml" ContentType="application/vnd.openxmlformats-officedocument.presentationml.slide+xml"/>
  <Override PartName="/ppt/slides/slide2870.xml" ContentType="application/vnd.openxmlformats-officedocument.presentationml.slide+xml"/>
  <Override PartName="/ppt/slides/slide2871.xml" ContentType="application/vnd.openxmlformats-officedocument.presentationml.slide+xml"/>
  <Override PartName="/ppt/slides/slide2872.xml" ContentType="application/vnd.openxmlformats-officedocument.presentationml.slide+xml"/>
  <Override PartName="/ppt/slides/slide2873.xml" ContentType="application/vnd.openxmlformats-officedocument.presentationml.slide+xml"/>
  <Override PartName="/ppt/slides/slide2874.xml" ContentType="application/vnd.openxmlformats-officedocument.presentationml.slide+xml"/>
  <Override PartName="/ppt/slides/slide2875.xml" ContentType="application/vnd.openxmlformats-officedocument.presentationml.slide+xml"/>
  <Override PartName="/ppt/slides/slide2876.xml" ContentType="application/vnd.openxmlformats-officedocument.presentationml.slide+xml"/>
  <Override PartName="/ppt/slides/slide2877.xml" ContentType="application/vnd.openxmlformats-officedocument.presentationml.slide+xml"/>
  <Override PartName="/ppt/slides/slide2878.xml" ContentType="application/vnd.openxmlformats-officedocument.presentationml.slide+xml"/>
  <Override PartName="/ppt/slides/slide2879.xml" ContentType="application/vnd.openxmlformats-officedocument.presentationml.slide+xml"/>
  <Override PartName="/ppt/slides/slide2880.xml" ContentType="application/vnd.openxmlformats-officedocument.presentationml.slide+xml"/>
  <Override PartName="/ppt/slides/slide2881.xml" ContentType="application/vnd.openxmlformats-officedocument.presentationml.slide+xml"/>
  <Override PartName="/ppt/slides/slide2882.xml" ContentType="application/vnd.openxmlformats-officedocument.presentationml.slide+xml"/>
  <Override PartName="/ppt/slides/slide2883.xml" ContentType="application/vnd.openxmlformats-officedocument.presentationml.slide+xml"/>
  <Override PartName="/ppt/slides/slide2884.xml" ContentType="application/vnd.openxmlformats-officedocument.presentationml.slide+xml"/>
  <Override PartName="/ppt/slides/slide2885.xml" ContentType="application/vnd.openxmlformats-officedocument.presentationml.slide+xml"/>
  <Override PartName="/ppt/slides/slide2886.xml" ContentType="application/vnd.openxmlformats-officedocument.presentationml.slide+xml"/>
  <Override PartName="/ppt/slides/slide2887.xml" ContentType="application/vnd.openxmlformats-officedocument.presentationml.slide+xml"/>
  <Override PartName="/ppt/slides/slide2888.xml" ContentType="application/vnd.openxmlformats-officedocument.presentationml.slide+xml"/>
  <Override PartName="/ppt/slides/slide2889.xml" ContentType="application/vnd.openxmlformats-officedocument.presentationml.slide+xml"/>
  <Override PartName="/ppt/slides/slide2890.xml" ContentType="application/vnd.openxmlformats-officedocument.presentationml.slide+xml"/>
  <Override PartName="/ppt/slides/slide2891.xml" ContentType="application/vnd.openxmlformats-officedocument.presentationml.slide+xml"/>
  <Override PartName="/ppt/slides/slide2892.xml" ContentType="application/vnd.openxmlformats-officedocument.presentationml.slide+xml"/>
  <Override PartName="/ppt/slides/slide2893.xml" ContentType="application/vnd.openxmlformats-officedocument.presentationml.slide+xml"/>
  <Override PartName="/ppt/slides/slide2894.xml" ContentType="application/vnd.openxmlformats-officedocument.presentationml.slide+xml"/>
  <Override PartName="/ppt/slides/slide2895.xml" ContentType="application/vnd.openxmlformats-officedocument.presentationml.slide+xml"/>
  <Override PartName="/ppt/slides/slide2896.xml" ContentType="application/vnd.openxmlformats-officedocument.presentationml.slide+xml"/>
  <Override PartName="/ppt/slides/slide2897.xml" ContentType="application/vnd.openxmlformats-officedocument.presentationml.slide+xml"/>
  <Override PartName="/ppt/slides/slide2898.xml" ContentType="application/vnd.openxmlformats-officedocument.presentationml.slide+xml"/>
  <Override PartName="/ppt/slides/slide2899.xml" ContentType="application/vnd.openxmlformats-officedocument.presentationml.slide+xml"/>
  <Override PartName="/ppt/slides/slide2900.xml" ContentType="application/vnd.openxmlformats-officedocument.presentationml.slide+xml"/>
  <Override PartName="/ppt/slides/slide2901.xml" ContentType="application/vnd.openxmlformats-officedocument.presentationml.slide+xml"/>
  <Override PartName="/ppt/slides/slide2902.xml" ContentType="application/vnd.openxmlformats-officedocument.presentationml.slide+xml"/>
  <Override PartName="/ppt/slides/slide2903.xml" ContentType="application/vnd.openxmlformats-officedocument.presentationml.slide+xml"/>
  <Override PartName="/ppt/slides/slide2904.xml" ContentType="application/vnd.openxmlformats-officedocument.presentationml.slide+xml"/>
  <Override PartName="/ppt/slides/slide2905.xml" ContentType="application/vnd.openxmlformats-officedocument.presentationml.slide+xml"/>
  <Override PartName="/ppt/slides/slide2906.xml" ContentType="application/vnd.openxmlformats-officedocument.presentationml.slide+xml"/>
  <Override PartName="/ppt/slides/slide2907.xml" ContentType="application/vnd.openxmlformats-officedocument.presentationml.slide+xml"/>
  <Override PartName="/ppt/slides/slide2908.xml" ContentType="application/vnd.openxmlformats-officedocument.presentationml.slide+xml"/>
  <Override PartName="/ppt/slides/slide2909.xml" ContentType="application/vnd.openxmlformats-officedocument.presentationml.slide+xml"/>
  <Override PartName="/ppt/slides/slide2910.xml" ContentType="application/vnd.openxmlformats-officedocument.presentationml.slide+xml"/>
  <Override PartName="/ppt/slides/slide2911.xml" ContentType="application/vnd.openxmlformats-officedocument.presentationml.slide+xml"/>
  <Override PartName="/ppt/slides/slide2912.xml" ContentType="application/vnd.openxmlformats-officedocument.presentationml.slide+xml"/>
  <Override PartName="/ppt/slides/slide2913.xml" ContentType="application/vnd.openxmlformats-officedocument.presentationml.slide+xml"/>
  <Override PartName="/ppt/slides/slide2914.xml" ContentType="application/vnd.openxmlformats-officedocument.presentationml.slide+xml"/>
  <Override PartName="/ppt/slides/slide2915.xml" ContentType="application/vnd.openxmlformats-officedocument.presentationml.slide+xml"/>
  <Override PartName="/ppt/slides/slide2916.xml" ContentType="application/vnd.openxmlformats-officedocument.presentationml.slide+xml"/>
  <Override PartName="/ppt/slides/slide2917.xml" ContentType="application/vnd.openxmlformats-officedocument.presentationml.slide+xml"/>
  <Override PartName="/ppt/slides/slide2918.xml" ContentType="application/vnd.openxmlformats-officedocument.presentationml.slide+xml"/>
  <Override PartName="/ppt/slides/slide2919.xml" ContentType="application/vnd.openxmlformats-officedocument.presentationml.slide+xml"/>
  <Override PartName="/ppt/slides/slide2920.xml" ContentType="application/vnd.openxmlformats-officedocument.presentationml.slide+xml"/>
  <Override PartName="/ppt/slides/slide2921.xml" ContentType="application/vnd.openxmlformats-officedocument.presentationml.slide+xml"/>
  <Override PartName="/ppt/slides/slide2922.xml" ContentType="application/vnd.openxmlformats-officedocument.presentationml.slide+xml"/>
  <Override PartName="/ppt/slides/slide2923.xml" ContentType="application/vnd.openxmlformats-officedocument.presentationml.slide+xml"/>
  <Override PartName="/ppt/slides/slide2924.xml" ContentType="application/vnd.openxmlformats-officedocument.presentationml.slide+xml"/>
  <Override PartName="/ppt/slides/slide2925.xml" ContentType="application/vnd.openxmlformats-officedocument.presentationml.slide+xml"/>
  <Override PartName="/ppt/slides/slide2926.xml" ContentType="application/vnd.openxmlformats-officedocument.presentationml.slide+xml"/>
  <Override PartName="/ppt/slides/slide2927.xml" ContentType="application/vnd.openxmlformats-officedocument.presentationml.slide+xml"/>
  <Override PartName="/ppt/slides/slide2928.xml" ContentType="application/vnd.openxmlformats-officedocument.presentationml.slide+xml"/>
  <Override PartName="/ppt/slides/slide2929.xml" ContentType="application/vnd.openxmlformats-officedocument.presentationml.slide+xml"/>
  <Override PartName="/ppt/slides/slide2930.xml" ContentType="application/vnd.openxmlformats-officedocument.presentationml.slide+xml"/>
  <Override PartName="/ppt/slides/slide2931.xml" ContentType="application/vnd.openxmlformats-officedocument.presentationml.slide+xml"/>
  <Override PartName="/ppt/slides/slide2932.xml" ContentType="application/vnd.openxmlformats-officedocument.presentationml.slide+xml"/>
  <Override PartName="/ppt/slides/slide2933.xml" ContentType="application/vnd.openxmlformats-officedocument.presentationml.slide+xml"/>
  <Override PartName="/ppt/slides/slide2934.xml" ContentType="application/vnd.openxmlformats-officedocument.presentationml.slide+xml"/>
  <Override PartName="/ppt/slides/slide2935.xml" ContentType="application/vnd.openxmlformats-officedocument.presentationml.slide+xml"/>
  <Override PartName="/ppt/slides/slide2936.xml" ContentType="application/vnd.openxmlformats-officedocument.presentationml.slide+xml"/>
  <Override PartName="/ppt/slides/slide2937.xml" ContentType="application/vnd.openxmlformats-officedocument.presentationml.slide+xml"/>
  <Override PartName="/ppt/slides/slide2938.xml" ContentType="application/vnd.openxmlformats-officedocument.presentationml.slide+xml"/>
  <Override PartName="/ppt/slides/slide2939.xml" ContentType="application/vnd.openxmlformats-officedocument.presentationml.slide+xml"/>
  <Override PartName="/ppt/slides/slide2940.xml" ContentType="application/vnd.openxmlformats-officedocument.presentationml.slide+xml"/>
  <Override PartName="/ppt/slides/slide2941.xml" ContentType="application/vnd.openxmlformats-officedocument.presentationml.slide+xml"/>
  <Override PartName="/ppt/slides/slide2942.xml" ContentType="application/vnd.openxmlformats-officedocument.presentationml.slide+xml"/>
  <Override PartName="/ppt/slides/slide2943.xml" ContentType="application/vnd.openxmlformats-officedocument.presentationml.slide+xml"/>
  <Override PartName="/ppt/slides/slide2944.xml" ContentType="application/vnd.openxmlformats-officedocument.presentationml.slide+xml"/>
  <Override PartName="/ppt/slides/slide2945.xml" ContentType="application/vnd.openxmlformats-officedocument.presentationml.slide+xml"/>
  <Override PartName="/ppt/slides/slide2946.xml" ContentType="application/vnd.openxmlformats-officedocument.presentationml.slide+xml"/>
  <Override PartName="/ppt/slides/slide2947.xml" ContentType="application/vnd.openxmlformats-officedocument.presentationml.slide+xml"/>
  <Override PartName="/ppt/slides/slide2948.xml" ContentType="application/vnd.openxmlformats-officedocument.presentationml.slide+xml"/>
  <Override PartName="/ppt/slides/slide2949.xml" ContentType="application/vnd.openxmlformats-officedocument.presentationml.slide+xml"/>
  <Override PartName="/ppt/slides/slide2950.xml" ContentType="application/vnd.openxmlformats-officedocument.presentationml.slide+xml"/>
  <Override PartName="/ppt/slides/slide2951.xml" ContentType="application/vnd.openxmlformats-officedocument.presentationml.slide+xml"/>
  <Override PartName="/ppt/slides/slide2952.xml" ContentType="application/vnd.openxmlformats-officedocument.presentationml.slide+xml"/>
  <Override PartName="/ppt/slides/slide2953.xml" ContentType="application/vnd.openxmlformats-officedocument.presentationml.slide+xml"/>
  <Override PartName="/ppt/slides/slide2954.xml" ContentType="application/vnd.openxmlformats-officedocument.presentationml.slide+xml"/>
  <Override PartName="/ppt/slides/slide2955.xml" ContentType="application/vnd.openxmlformats-officedocument.presentationml.slide+xml"/>
  <Override PartName="/ppt/slides/slide2956.xml" ContentType="application/vnd.openxmlformats-officedocument.presentationml.slide+xml"/>
  <Override PartName="/ppt/slides/slide2957.xml" ContentType="application/vnd.openxmlformats-officedocument.presentationml.slide+xml"/>
  <Override PartName="/ppt/slides/slide2958.xml" ContentType="application/vnd.openxmlformats-officedocument.presentationml.slide+xml"/>
  <Override PartName="/ppt/slides/slide2959.xml" ContentType="application/vnd.openxmlformats-officedocument.presentationml.slide+xml"/>
  <Override PartName="/ppt/slides/slide2960.xml" ContentType="application/vnd.openxmlformats-officedocument.presentationml.slide+xml"/>
  <Override PartName="/ppt/slides/slide2961.xml" ContentType="application/vnd.openxmlformats-officedocument.presentationml.slide+xml"/>
  <Override PartName="/ppt/slides/slide2962.xml" ContentType="application/vnd.openxmlformats-officedocument.presentationml.slide+xml"/>
  <Override PartName="/ppt/slides/slide2963.xml" ContentType="application/vnd.openxmlformats-officedocument.presentationml.slide+xml"/>
  <Override PartName="/ppt/slides/slide2964.xml" ContentType="application/vnd.openxmlformats-officedocument.presentationml.slide+xml"/>
  <Override PartName="/ppt/slides/slide2965.xml" ContentType="application/vnd.openxmlformats-officedocument.presentationml.slide+xml"/>
  <Override PartName="/ppt/slides/slide2966.xml" ContentType="application/vnd.openxmlformats-officedocument.presentationml.slide+xml"/>
  <Override PartName="/ppt/slides/slide2967.xml" ContentType="application/vnd.openxmlformats-officedocument.presentationml.slide+xml"/>
  <Override PartName="/ppt/slides/slide2968.xml" ContentType="application/vnd.openxmlformats-officedocument.presentationml.slide+xml"/>
  <Override PartName="/ppt/slides/slide2969.xml" ContentType="application/vnd.openxmlformats-officedocument.presentationml.slide+xml"/>
  <Override PartName="/ppt/slides/slide2970.xml" ContentType="application/vnd.openxmlformats-officedocument.presentationml.slide+xml"/>
  <Override PartName="/ppt/slides/slide2971.xml" ContentType="application/vnd.openxmlformats-officedocument.presentationml.slide+xml"/>
  <Override PartName="/ppt/slides/slide2972.xml" ContentType="application/vnd.openxmlformats-officedocument.presentationml.slide+xml"/>
  <Override PartName="/ppt/slides/slide2973.xml" ContentType="application/vnd.openxmlformats-officedocument.presentationml.slide+xml"/>
  <Override PartName="/ppt/slides/slide2974.xml" ContentType="application/vnd.openxmlformats-officedocument.presentationml.slide+xml"/>
  <Override PartName="/ppt/slides/slide2975.xml" ContentType="application/vnd.openxmlformats-officedocument.presentationml.slide+xml"/>
  <Override PartName="/ppt/slides/slide2976.xml" ContentType="application/vnd.openxmlformats-officedocument.presentationml.slide+xml"/>
  <Override PartName="/ppt/slides/slide2977.xml" ContentType="application/vnd.openxmlformats-officedocument.presentationml.slide+xml"/>
  <Override PartName="/ppt/slides/slide2978.xml" ContentType="application/vnd.openxmlformats-officedocument.presentationml.slide+xml"/>
  <Override PartName="/ppt/slides/slide2979.xml" ContentType="application/vnd.openxmlformats-officedocument.presentationml.slide+xml"/>
  <Override PartName="/ppt/slides/slide2980.xml" ContentType="application/vnd.openxmlformats-officedocument.presentationml.slide+xml"/>
  <Override PartName="/ppt/slides/slide2981.xml" ContentType="application/vnd.openxmlformats-officedocument.presentationml.slide+xml"/>
  <Override PartName="/ppt/slides/slide2982.xml" ContentType="application/vnd.openxmlformats-officedocument.presentationml.slide+xml"/>
  <Override PartName="/ppt/slides/slide2983.xml" ContentType="application/vnd.openxmlformats-officedocument.presentationml.slide+xml"/>
  <Override PartName="/ppt/slides/slide2984.xml" ContentType="application/vnd.openxmlformats-officedocument.presentationml.slide+xml"/>
  <Override PartName="/ppt/slides/slide2985.xml" ContentType="application/vnd.openxmlformats-officedocument.presentationml.slide+xml"/>
  <Override PartName="/ppt/slides/slide2986.xml" ContentType="application/vnd.openxmlformats-officedocument.presentationml.slide+xml"/>
  <Override PartName="/ppt/slides/slide2987.xml" ContentType="application/vnd.openxmlformats-officedocument.presentationml.slide+xml"/>
  <Override PartName="/ppt/slides/slide2988.xml" ContentType="application/vnd.openxmlformats-officedocument.presentationml.slide+xml"/>
  <Override PartName="/ppt/slides/slide2989.xml" ContentType="application/vnd.openxmlformats-officedocument.presentationml.slide+xml"/>
  <Override PartName="/ppt/slides/slide2990.xml" ContentType="application/vnd.openxmlformats-officedocument.presentationml.slide+xml"/>
  <Override PartName="/ppt/slides/slide2991.xml" ContentType="application/vnd.openxmlformats-officedocument.presentationml.slide+xml"/>
  <Override PartName="/ppt/slides/slide2992.xml" ContentType="application/vnd.openxmlformats-officedocument.presentationml.slide+xml"/>
  <Override PartName="/ppt/slides/slide2993.xml" ContentType="application/vnd.openxmlformats-officedocument.presentationml.slide+xml"/>
  <Override PartName="/ppt/slides/slide2994.xml" ContentType="application/vnd.openxmlformats-officedocument.presentationml.slide+xml"/>
  <Override PartName="/ppt/slides/slide2995.xml" ContentType="application/vnd.openxmlformats-officedocument.presentationml.slide+xml"/>
  <Override PartName="/ppt/slides/slide2996.xml" ContentType="application/vnd.openxmlformats-officedocument.presentationml.slide+xml"/>
  <Override PartName="/ppt/slides/slide2997.xml" ContentType="application/vnd.openxmlformats-officedocument.presentationml.slide+xml"/>
  <Override PartName="/ppt/slides/slide2998.xml" ContentType="application/vnd.openxmlformats-officedocument.presentationml.slide+xml"/>
  <Override PartName="/ppt/slides/slide2999.xml" ContentType="application/vnd.openxmlformats-officedocument.presentationml.slide+xml"/>
  <Override PartName="/ppt/slides/slide3000.xml" ContentType="application/vnd.openxmlformats-officedocument.presentationml.slide+xml"/>
  <Override PartName="/ppt/slides/slide3001.xml" ContentType="application/vnd.openxmlformats-officedocument.presentationml.slide+xml"/>
  <Override PartName="/ppt/slides/slide3002.xml" ContentType="application/vnd.openxmlformats-officedocument.presentationml.slide+xml"/>
  <Override PartName="/ppt/slides/slide3003.xml" ContentType="application/vnd.openxmlformats-officedocument.presentationml.slide+xml"/>
  <Override PartName="/ppt/slides/slide3004.xml" ContentType="application/vnd.openxmlformats-officedocument.presentationml.slide+xml"/>
  <Override PartName="/ppt/slides/slide3005.xml" ContentType="application/vnd.openxmlformats-officedocument.presentationml.slide+xml"/>
  <Override PartName="/ppt/slides/slide3006.xml" ContentType="application/vnd.openxmlformats-officedocument.presentationml.slide+xml"/>
  <Override PartName="/ppt/slides/slide3007.xml" ContentType="application/vnd.openxmlformats-officedocument.presentationml.slide+xml"/>
  <Override PartName="/ppt/slides/slide3008.xml" ContentType="application/vnd.openxmlformats-officedocument.presentationml.slide+xml"/>
  <Override PartName="/ppt/slides/slide3009.xml" ContentType="application/vnd.openxmlformats-officedocument.presentationml.slide+xml"/>
  <Override PartName="/ppt/slides/slide3010.xml" ContentType="application/vnd.openxmlformats-officedocument.presentationml.slide+xml"/>
  <Override PartName="/ppt/slides/slide3011.xml" ContentType="application/vnd.openxmlformats-officedocument.presentationml.slide+xml"/>
  <Override PartName="/ppt/slides/slide3012.xml" ContentType="application/vnd.openxmlformats-officedocument.presentationml.slide+xml"/>
  <Override PartName="/ppt/slides/slide3013.xml" ContentType="application/vnd.openxmlformats-officedocument.presentationml.slide+xml"/>
  <Override PartName="/ppt/slides/slide3014.xml" ContentType="application/vnd.openxmlformats-officedocument.presentationml.slide+xml"/>
  <Override PartName="/ppt/slides/slide3015.xml" ContentType="application/vnd.openxmlformats-officedocument.presentationml.slide+xml"/>
  <Override PartName="/ppt/slides/slide3016.xml" ContentType="application/vnd.openxmlformats-officedocument.presentationml.slide+xml"/>
  <Override PartName="/ppt/slides/slide3017.xml" ContentType="application/vnd.openxmlformats-officedocument.presentationml.slide+xml"/>
  <Override PartName="/ppt/slides/slide3018.xml" ContentType="application/vnd.openxmlformats-officedocument.presentationml.slide+xml"/>
  <Override PartName="/ppt/slides/slide3019.xml" ContentType="application/vnd.openxmlformats-officedocument.presentationml.slide+xml"/>
  <Override PartName="/ppt/slides/slide3020.xml" ContentType="application/vnd.openxmlformats-officedocument.presentationml.slide+xml"/>
  <Override PartName="/ppt/slides/slide3021.xml" ContentType="application/vnd.openxmlformats-officedocument.presentationml.slide+xml"/>
  <Override PartName="/ppt/slides/slide3022.xml" ContentType="application/vnd.openxmlformats-officedocument.presentationml.slide+xml"/>
  <Override PartName="/ppt/slides/slide3023.xml" ContentType="application/vnd.openxmlformats-officedocument.presentationml.slide+xml"/>
  <Override PartName="/ppt/slides/slide3024.xml" ContentType="application/vnd.openxmlformats-officedocument.presentationml.slide+xml"/>
  <Override PartName="/ppt/slides/slide3025.xml" ContentType="application/vnd.openxmlformats-officedocument.presentationml.slide+xml"/>
  <Override PartName="/ppt/slides/slide3026.xml" ContentType="application/vnd.openxmlformats-officedocument.presentationml.slide+xml"/>
  <Override PartName="/ppt/slides/slide3027.xml" ContentType="application/vnd.openxmlformats-officedocument.presentationml.slide+xml"/>
  <Override PartName="/ppt/slides/slide3028.xml" ContentType="application/vnd.openxmlformats-officedocument.presentationml.slide+xml"/>
  <Override PartName="/ppt/slides/slide3029.xml" ContentType="application/vnd.openxmlformats-officedocument.presentationml.slide+xml"/>
  <Override PartName="/ppt/slides/slide3030.xml" ContentType="application/vnd.openxmlformats-officedocument.presentationml.slide+xml"/>
  <Override PartName="/ppt/slides/slide3031.xml" ContentType="application/vnd.openxmlformats-officedocument.presentationml.slide+xml"/>
  <Override PartName="/ppt/slides/slide3032.xml" ContentType="application/vnd.openxmlformats-officedocument.presentationml.slide+xml"/>
  <Override PartName="/ppt/slides/slide3033.xml" ContentType="application/vnd.openxmlformats-officedocument.presentationml.slide+xml"/>
  <Override PartName="/ppt/slides/slide3034.xml" ContentType="application/vnd.openxmlformats-officedocument.presentationml.slide+xml"/>
  <Override PartName="/ppt/slides/slide3035.xml" ContentType="application/vnd.openxmlformats-officedocument.presentationml.slide+xml"/>
  <Override PartName="/ppt/slides/slide3036.xml" ContentType="application/vnd.openxmlformats-officedocument.presentationml.slide+xml"/>
  <Override PartName="/ppt/slides/slide3037.xml" ContentType="application/vnd.openxmlformats-officedocument.presentationml.slide+xml"/>
  <Override PartName="/ppt/slides/slide3038.xml" ContentType="application/vnd.openxmlformats-officedocument.presentationml.slide+xml"/>
  <Override PartName="/ppt/slides/slide3039.xml" ContentType="application/vnd.openxmlformats-officedocument.presentationml.slide+xml"/>
  <Override PartName="/ppt/slides/slide3040.xml" ContentType="application/vnd.openxmlformats-officedocument.presentationml.slide+xml"/>
  <Override PartName="/ppt/slides/slide3041.xml" ContentType="application/vnd.openxmlformats-officedocument.presentationml.slide+xml"/>
  <Override PartName="/ppt/slides/slide3042.xml" ContentType="application/vnd.openxmlformats-officedocument.presentationml.slide+xml"/>
  <Override PartName="/ppt/slides/slide3043.xml" ContentType="application/vnd.openxmlformats-officedocument.presentationml.slide+xml"/>
  <Override PartName="/ppt/slides/slide3044.xml" ContentType="application/vnd.openxmlformats-officedocument.presentationml.slide+xml"/>
  <Override PartName="/ppt/slides/slide3045.xml" ContentType="application/vnd.openxmlformats-officedocument.presentationml.slide+xml"/>
  <Override PartName="/ppt/slides/slide3046.xml" ContentType="application/vnd.openxmlformats-officedocument.presentationml.slide+xml"/>
  <Override PartName="/ppt/slides/slide3047.xml" ContentType="application/vnd.openxmlformats-officedocument.presentationml.slide+xml"/>
  <Override PartName="/ppt/slides/slide3048.xml" ContentType="application/vnd.openxmlformats-officedocument.presentationml.slide+xml"/>
  <Override PartName="/ppt/slides/slide3049.xml" ContentType="application/vnd.openxmlformats-officedocument.presentationml.slide+xml"/>
  <Override PartName="/ppt/slides/slide3050.xml" ContentType="application/vnd.openxmlformats-officedocument.presentationml.slide+xml"/>
  <Override PartName="/ppt/slides/slide3051.xml" ContentType="application/vnd.openxmlformats-officedocument.presentationml.slide+xml"/>
  <Override PartName="/ppt/slides/slide3052.xml" ContentType="application/vnd.openxmlformats-officedocument.presentationml.slide+xml"/>
  <Override PartName="/ppt/slides/slide3053.xml" ContentType="application/vnd.openxmlformats-officedocument.presentationml.slide+xml"/>
  <Override PartName="/ppt/slides/slide3054.xml" ContentType="application/vnd.openxmlformats-officedocument.presentationml.slide+xml"/>
  <Override PartName="/ppt/slides/slide3055.xml" ContentType="application/vnd.openxmlformats-officedocument.presentationml.slide+xml"/>
  <Override PartName="/ppt/slides/slide3056.xml" ContentType="application/vnd.openxmlformats-officedocument.presentationml.slide+xml"/>
  <Override PartName="/ppt/slides/slide3057.xml" ContentType="application/vnd.openxmlformats-officedocument.presentationml.slide+xml"/>
  <Override PartName="/ppt/slides/slide3058.xml" ContentType="application/vnd.openxmlformats-officedocument.presentationml.slide+xml"/>
  <Override PartName="/ppt/slides/slide3059.xml" ContentType="application/vnd.openxmlformats-officedocument.presentationml.slide+xml"/>
  <Override PartName="/ppt/slides/slide3060.xml" ContentType="application/vnd.openxmlformats-officedocument.presentationml.slide+xml"/>
  <Override PartName="/ppt/slides/slide3061.xml" ContentType="application/vnd.openxmlformats-officedocument.presentationml.slide+xml"/>
  <Override PartName="/ppt/slides/slide3062.xml" ContentType="application/vnd.openxmlformats-officedocument.presentationml.slide+xml"/>
  <Override PartName="/ppt/slides/slide3063.xml" ContentType="application/vnd.openxmlformats-officedocument.presentationml.slide+xml"/>
  <Override PartName="/ppt/slides/slide3064.xml" ContentType="application/vnd.openxmlformats-officedocument.presentationml.slide+xml"/>
  <Override PartName="/ppt/slides/slide3065.xml" ContentType="application/vnd.openxmlformats-officedocument.presentationml.slide+xml"/>
  <Override PartName="/ppt/slides/slide3066.xml" ContentType="application/vnd.openxmlformats-officedocument.presentationml.slide+xml"/>
  <Override PartName="/ppt/slides/slide3067.xml" ContentType="application/vnd.openxmlformats-officedocument.presentationml.slide+xml"/>
  <Override PartName="/ppt/slides/slide3068.xml" ContentType="application/vnd.openxmlformats-officedocument.presentationml.slide+xml"/>
  <Override PartName="/ppt/slides/slide3069.xml" ContentType="application/vnd.openxmlformats-officedocument.presentationml.slide+xml"/>
  <Override PartName="/ppt/slides/slide3070.xml" ContentType="application/vnd.openxmlformats-officedocument.presentationml.slide+xml"/>
  <Override PartName="/ppt/slides/slide3071.xml" ContentType="application/vnd.openxmlformats-officedocument.presentationml.slide+xml"/>
  <Override PartName="/ppt/slides/slide3072.xml" ContentType="application/vnd.openxmlformats-officedocument.presentationml.slide+xml"/>
  <Override PartName="/ppt/slides/slide3073.xml" ContentType="application/vnd.openxmlformats-officedocument.presentationml.slide+xml"/>
  <Override PartName="/ppt/slides/slide3074.xml" ContentType="application/vnd.openxmlformats-officedocument.presentationml.slide+xml"/>
  <Override PartName="/ppt/slides/slide3075.xml" ContentType="application/vnd.openxmlformats-officedocument.presentationml.slide+xml"/>
  <Override PartName="/ppt/slides/slide3076.xml" ContentType="application/vnd.openxmlformats-officedocument.presentationml.slide+xml"/>
  <Override PartName="/ppt/slides/slide3077.xml" ContentType="application/vnd.openxmlformats-officedocument.presentationml.slide+xml"/>
  <Override PartName="/ppt/slides/slide3078.xml" ContentType="application/vnd.openxmlformats-officedocument.presentationml.slide+xml"/>
  <Override PartName="/ppt/slides/slide3079.xml" ContentType="application/vnd.openxmlformats-officedocument.presentationml.slide+xml"/>
  <Override PartName="/ppt/slides/slide3080.xml" ContentType="application/vnd.openxmlformats-officedocument.presentationml.slide+xml"/>
  <Override PartName="/ppt/slides/slide3081.xml" ContentType="application/vnd.openxmlformats-officedocument.presentationml.slide+xml"/>
  <Override PartName="/ppt/slides/slide3082.xml" ContentType="application/vnd.openxmlformats-officedocument.presentationml.slide+xml"/>
  <Override PartName="/ppt/slides/slide3083.xml" ContentType="application/vnd.openxmlformats-officedocument.presentationml.slide+xml"/>
  <Override PartName="/ppt/slides/slide3084.xml" ContentType="application/vnd.openxmlformats-officedocument.presentationml.slide+xml"/>
  <Override PartName="/ppt/slides/slide3085.xml" ContentType="application/vnd.openxmlformats-officedocument.presentationml.slide+xml"/>
  <Override PartName="/ppt/slides/slide3086.xml" ContentType="application/vnd.openxmlformats-officedocument.presentationml.slide+xml"/>
  <Override PartName="/ppt/slides/slide3087.xml" ContentType="application/vnd.openxmlformats-officedocument.presentationml.slide+xml"/>
  <Override PartName="/ppt/slides/slide3088.xml" ContentType="application/vnd.openxmlformats-officedocument.presentationml.slide+xml"/>
  <Override PartName="/ppt/slides/slide3089.xml" ContentType="application/vnd.openxmlformats-officedocument.presentationml.slide+xml"/>
  <Override PartName="/ppt/slides/slide30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2"/>
  </p:sldMasterIdLst>
  <p:notesMasterIdLst>
    <p:notesMasterId r:id="rId3093"/>
  </p:notesMasterIdLst>
  <p:handoutMasterIdLst>
    <p:handoutMasterId r:id="rId3094"/>
  </p:handout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02" r:id="rId96"/>
    <p:sldId id="303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  <p:sldId id="455" r:id="rId197"/>
    <p:sldId id="456" r:id="rId198"/>
    <p:sldId id="457" r:id="rId199"/>
    <p:sldId id="458" r:id="rId200"/>
    <p:sldId id="459" r:id="rId201"/>
    <p:sldId id="460" r:id="rId202"/>
    <p:sldId id="461" r:id="rId203"/>
    <p:sldId id="462" r:id="rId204"/>
    <p:sldId id="463" r:id="rId205"/>
    <p:sldId id="464" r:id="rId206"/>
    <p:sldId id="465" r:id="rId207"/>
    <p:sldId id="466" r:id="rId208"/>
    <p:sldId id="467" r:id="rId209"/>
    <p:sldId id="468" r:id="rId210"/>
    <p:sldId id="469" r:id="rId211"/>
    <p:sldId id="470" r:id="rId212"/>
    <p:sldId id="471" r:id="rId213"/>
    <p:sldId id="472" r:id="rId214"/>
    <p:sldId id="473" r:id="rId215"/>
    <p:sldId id="474" r:id="rId216"/>
    <p:sldId id="475" r:id="rId217"/>
    <p:sldId id="476" r:id="rId218"/>
    <p:sldId id="477" r:id="rId219"/>
    <p:sldId id="478" r:id="rId220"/>
    <p:sldId id="479" r:id="rId221"/>
    <p:sldId id="480" r:id="rId222"/>
    <p:sldId id="481" r:id="rId223"/>
    <p:sldId id="482" r:id="rId224"/>
    <p:sldId id="483" r:id="rId225"/>
    <p:sldId id="484" r:id="rId226"/>
    <p:sldId id="485" r:id="rId227"/>
    <p:sldId id="486" r:id="rId228"/>
    <p:sldId id="487" r:id="rId229"/>
    <p:sldId id="488" r:id="rId230"/>
    <p:sldId id="489" r:id="rId231"/>
    <p:sldId id="490" r:id="rId232"/>
    <p:sldId id="491" r:id="rId233"/>
    <p:sldId id="492" r:id="rId234"/>
    <p:sldId id="493" r:id="rId235"/>
    <p:sldId id="494" r:id="rId236"/>
    <p:sldId id="495" r:id="rId237"/>
    <p:sldId id="496" r:id="rId238"/>
    <p:sldId id="497" r:id="rId239"/>
    <p:sldId id="498" r:id="rId240"/>
    <p:sldId id="499" r:id="rId241"/>
    <p:sldId id="500" r:id="rId242"/>
    <p:sldId id="501" r:id="rId243"/>
    <p:sldId id="502" r:id="rId244"/>
    <p:sldId id="503" r:id="rId245"/>
    <p:sldId id="504" r:id="rId246"/>
    <p:sldId id="505" r:id="rId247"/>
    <p:sldId id="506" r:id="rId248"/>
    <p:sldId id="507" r:id="rId249"/>
    <p:sldId id="508" r:id="rId250"/>
    <p:sldId id="509" r:id="rId251"/>
    <p:sldId id="510" r:id="rId252"/>
    <p:sldId id="511" r:id="rId253"/>
    <p:sldId id="512" r:id="rId254"/>
    <p:sldId id="513" r:id="rId255"/>
    <p:sldId id="514" r:id="rId256"/>
    <p:sldId id="515" r:id="rId257"/>
    <p:sldId id="516" r:id="rId258"/>
    <p:sldId id="517" r:id="rId259"/>
    <p:sldId id="518" r:id="rId260"/>
    <p:sldId id="519" r:id="rId261"/>
    <p:sldId id="520" r:id="rId262"/>
    <p:sldId id="521" r:id="rId263"/>
    <p:sldId id="522" r:id="rId264"/>
    <p:sldId id="523" r:id="rId265"/>
    <p:sldId id="524" r:id="rId266"/>
    <p:sldId id="525" r:id="rId267"/>
    <p:sldId id="526" r:id="rId268"/>
    <p:sldId id="527" r:id="rId269"/>
    <p:sldId id="528" r:id="rId270"/>
    <p:sldId id="529" r:id="rId271"/>
    <p:sldId id="530" r:id="rId272"/>
    <p:sldId id="531" r:id="rId273"/>
    <p:sldId id="532" r:id="rId274"/>
    <p:sldId id="533" r:id="rId275"/>
    <p:sldId id="534" r:id="rId276"/>
    <p:sldId id="535" r:id="rId277"/>
    <p:sldId id="536" r:id="rId278"/>
    <p:sldId id="537" r:id="rId279"/>
    <p:sldId id="538" r:id="rId280"/>
    <p:sldId id="539" r:id="rId281"/>
    <p:sldId id="540" r:id="rId282"/>
    <p:sldId id="541" r:id="rId283"/>
    <p:sldId id="542" r:id="rId284"/>
    <p:sldId id="543" r:id="rId285"/>
    <p:sldId id="544" r:id="rId286"/>
    <p:sldId id="545" r:id="rId287"/>
    <p:sldId id="546" r:id="rId288"/>
    <p:sldId id="547" r:id="rId289"/>
    <p:sldId id="548" r:id="rId290"/>
    <p:sldId id="549" r:id="rId291"/>
    <p:sldId id="550" r:id="rId292"/>
    <p:sldId id="551" r:id="rId293"/>
    <p:sldId id="552" r:id="rId294"/>
    <p:sldId id="553" r:id="rId295"/>
    <p:sldId id="554" r:id="rId296"/>
    <p:sldId id="555" r:id="rId297"/>
    <p:sldId id="556" r:id="rId298"/>
    <p:sldId id="557" r:id="rId299"/>
    <p:sldId id="558" r:id="rId300"/>
    <p:sldId id="559" r:id="rId301"/>
    <p:sldId id="560" r:id="rId302"/>
    <p:sldId id="561" r:id="rId303"/>
    <p:sldId id="562" r:id="rId304"/>
    <p:sldId id="563" r:id="rId305"/>
    <p:sldId id="564" r:id="rId306"/>
    <p:sldId id="565" r:id="rId307"/>
    <p:sldId id="566" r:id="rId308"/>
    <p:sldId id="567" r:id="rId309"/>
    <p:sldId id="568" r:id="rId310"/>
    <p:sldId id="569" r:id="rId311"/>
    <p:sldId id="570" r:id="rId312"/>
    <p:sldId id="571" r:id="rId313"/>
    <p:sldId id="572" r:id="rId314"/>
    <p:sldId id="573" r:id="rId315"/>
    <p:sldId id="574" r:id="rId316"/>
    <p:sldId id="575" r:id="rId317"/>
    <p:sldId id="576" r:id="rId318"/>
    <p:sldId id="577" r:id="rId319"/>
    <p:sldId id="578" r:id="rId320"/>
    <p:sldId id="579" r:id="rId321"/>
    <p:sldId id="580" r:id="rId322"/>
    <p:sldId id="581" r:id="rId323"/>
    <p:sldId id="582" r:id="rId324"/>
    <p:sldId id="583" r:id="rId325"/>
    <p:sldId id="584" r:id="rId326"/>
    <p:sldId id="585" r:id="rId327"/>
    <p:sldId id="586" r:id="rId328"/>
    <p:sldId id="587" r:id="rId329"/>
    <p:sldId id="588" r:id="rId330"/>
    <p:sldId id="589" r:id="rId331"/>
    <p:sldId id="590" r:id="rId332"/>
    <p:sldId id="591" r:id="rId333"/>
    <p:sldId id="592" r:id="rId334"/>
    <p:sldId id="593" r:id="rId335"/>
    <p:sldId id="594" r:id="rId336"/>
    <p:sldId id="595" r:id="rId337"/>
    <p:sldId id="596" r:id="rId338"/>
    <p:sldId id="597" r:id="rId339"/>
    <p:sldId id="598" r:id="rId340"/>
    <p:sldId id="599" r:id="rId341"/>
    <p:sldId id="600" r:id="rId342"/>
    <p:sldId id="601" r:id="rId343"/>
    <p:sldId id="602" r:id="rId344"/>
    <p:sldId id="603" r:id="rId345"/>
    <p:sldId id="604" r:id="rId346"/>
    <p:sldId id="605" r:id="rId347"/>
    <p:sldId id="606" r:id="rId348"/>
    <p:sldId id="607" r:id="rId349"/>
    <p:sldId id="608" r:id="rId350"/>
    <p:sldId id="609" r:id="rId351"/>
    <p:sldId id="610" r:id="rId352"/>
    <p:sldId id="611" r:id="rId353"/>
    <p:sldId id="612" r:id="rId354"/>
    <p:sldId id="613" r:id="rId355"/>
    <p:sldId id="614" r:id="rId356"/>
    <p:sldId id="615" r:id="rId357"/>
    <p:sldId id="616" r:id="rId358"/>
    <p:sldId id="617" r:id="rId359"/>
    <p:sldId id="618" r:id="rId360"/>
    <p:sldId id="619" r:id="rId361"/>
    <p:sldId id="620" r:id="rId362"/>
    <p:sldId id="621" r:id="rId363"/>
    <p:sldId id="622" r:id="rId364"/>
    <p:sldId id="623" r:id="rId365"/>
    <p:sldId id="624" r:id="rId366"/>
    <p:sldId id="625" r:id="rId367"/>
    <p:sldId id="626" r:id="rId368"/>
    <p:sldId id="627" r:id="rId369"/>
    <p:sldId id="628" r:id="rId370"/>
    <p:sldId id="629" r:id="rId371"/>
    <p:sldId id="630" r:id="rId372"/>
    <p:sldId id="631" r:id="rId373"/>
    <p:sldId id="632" r:id="rId374"/>
    <p:sldId id="633" r:id="rId375"/>
    <p:sldId id="634" r:id="rId376"/>
    <p:sldId id="635" r:id="rId377"/>
    <p:sldId id="636" r:id="rId378"/>
    <p:sldId id="637" r:id="rId379"/>
    <p:sldId id="638" r:id="rId380"/>
    <p:sldId id="639" r:id="rId381"/>
    <p:sldId id="640" r:id="rId382"/>
    <p:sldId id="641" r:id="rId383"/>
    <p:sldId id="642" r:id="rId384"/>
    <p:sldId id="643" r:id="rId385"/>
    <p:sldId id="644" r:id="rId386"/>
    <p:sldId id="645" r:id="rId387"/>
    <p:sldId id="646" r:id="rId388"/>
    <p:sldId id="647" r:id="rId389"/>
    <p:sldId id="648" r:id="rId390"/>
    <p:sldId id="649" r:id="rId391"/>
    <p:sldId id="650" r:id="rId392"/>
    <p:sldId id="651" r:id="rId393"/>
    <p:sldId id="652" r:id="rId394"/>
    <p:sldId id="653" r:id="rId395"/>
    <p:sldId id="654" r:id="rId396"/>
    <p:sldId id="655" r:id="rId397"/>
    <p:sldId id="656" r:id="rId398"/>
    <p:sldId id="657" r:id="rId399"/>
    <p:sldId id="658" r:id="rId400"/>
    <p:sldId id="659" r:id="rId401"/>
    <p:sldId id="660" r:id="rId402"/>
    <p:sldId id="661" r:id="rId403"/>
    <p:sldId id="662" r:id="rId404"/>
    <p:sldId id="663" r:id="rId405"/>
    <p:sldId id="664" r:id="rId406"/>
    <p:sldId id="665" r:id="rId407"/>
    <p:sldId id="666" r:id="rId408"/>
    <p:sldId id="667" r:id="rId409"/>
    <p:sldId id="668" r:id="rId410"/>
    <p:sldId id="669" r:id="rId411"/>
    <p:sldId id="670" r:id="rId412"/>
    <p:sldId id="671" r:id="rId413"/>
    <p:sldId id="672" r:id="rId414"/>
    <p:sldId id="673" r:id="rId415"/>
    <p:sldId id="674" r:id="rId416"/>
    <p:sldId id="675" r:id="rId417"/>
    <p:sldId id="676" r:id="rId418"/>
    <p:sldId id="677" r:id="rId419"/>
    <p:sldId id="678" r:id="rId420"/>
    <p:sldId id="679" r:id="rId421"/>
    <p:sldId id="680" r:id="rId422"/>
    <p:sldId id="681" r:id="rId423"/>
    <p:sldId id="682" r:id="rId424"/>
    <p:sldId id="683" r:id="rId425"/>
    <p:sldId id="684" r:id="rId426"/>
    <p:sldId id="685" r:id="rId427"/>
    <p:sldId id="686" r:id="rId428"/>
    <p:sldId id="687" r:id="rId429"/>
    <p:sldId id="688" r:id="rId430"/>
    <p:sldId id="689" r:id="rId431"/>
    <p:sldId id="690" r:id="rId432"/>
    <p:sldId id="691" r:id="rId433"/>
    <p:sldId id="692" r:id="rId434"/>
    <p:sldId id="693" r:id="rId435"/>
    <p:sldId id="694" r:id="rId436"/>
    <p:sldId id="695" r:id="rId437"/>
    <p:sldId id="696" r:id="rId438"/>
    <p:sldId id="697" r:id="rId439"/>
    <p:sldId id="698" r:id="rId440"/>
    <p:sldId id="699" r:id="rId441"/>
    <p:sldId id="700" r:id="rId442"/>
    <p:sldId id="701" r:id="rId443"/>
    <p:sldId id="702" r:id="rId444"/>
    <p:sldId id="703" r:id="rId445"/>
    <p:sldId id="704" r:id="rId446"/>
    <p:sldId id="705" r:id="rId447"/>
    <p:sldId id="706" r:id="rId448"/>
    <p:sldId id="707" r:id="rId449"/>
    <p:sldId id="708" r:id="rId450"/>
    <p:sldId id="709" r:id="rId451"/>
    <p:sldId id="710" r:id="rId452"/>
    <p:sldId id="711" r:id="rId453"/>
    <p:sldId id="712" r:id="rId454"/>
    <p:sldId id="713" r:id="rId455"/>
    <p:sldId id="714" r:id="rId456"/>
    <p:sldId id="715" r:id="rId457"/>
    <p:sldId id="716" r:id="rId458"/>
    <p:sldId id="717" r:id="rId459"/>
    <p:sldId id="718" r:id="rId460"/>
    <p:sldId id="719" r:id="rId461"/>
    <p:sldId id="720" r:id="rId462"/>
    <p:sldId id="721" r:id="rId463"/>
    <p:sldId id="722" r:id="rId464"/>
    <p:sldId id="723" r:id="rId465"/>
    <p:sldId id="724" r:id="rId466"/>
    <p:sldId id="725" r:id="rId467"/>
    <p:sldId id="726" r:id="rId468"/>
    <p:sldId id="727" r:id="rId469"/>
    <p:sldId id="728" r:id="rId470"/>
    <p:sldId id="729" r:id="rId471"/>
    <p:sldId id="730" r:id="rId472"/>
    <p:sldId id="731" r:id="rId473"/>
    <p:sldId id="732" r:id="rId474"/>
    <p:sldId id="733" r:id="rId475"/>
    <p:sldId id="734" r:id="rId476"/>
    <p:sldId id="735" r:id="rId477"/>
    <p:sldId id="736" r:id="rId478"/>
    <p:sldId id="737" r:id="rId479"/>
    <p:sldId id="738" r:id="rId480"/>
    <p:sldId id="739" r:id="rId481"/>
    <p:sldId id="740" r:id="rId482"/>
    <p:sldId id="741" r:id="rId483"/>
    <p:sldId id="742" r:id="rId484"/>
    <p:sldId id="743" r:id="rId485"/>
    <p:sldId id="744" r:id="rId486"/>
    <p:sldId id="745" r:id="rId487"/>
    <p:sldId id="746" r:id="rId488"/>
    <p:sldId id="747" r:id="rId489"/>
    <p:sldId id="748" r:id="rId490"/>
    <p:sldId id="749" r:id="rId491"/>
    <p:sldId id="750" r:id="rId492"/>
    <p:sldId id="751" r:id="rId493"/>
    <p:sldId id="752" r:id="rId494"/>
    <p:sldId id="753" r:id="rId495"/>
    <p:sldId id="754" r:id="rId496"/>
    <p:sldId id="755" r:id="rId497"/>
    <p:sldId id="756" r:id="rId498"/>
    <p:sldId id="757" r:id="rId499"/>
    <p:sldId id="758" r:id="rId500"/>
    <p:sldId id="759" r:id="rId501"/>
    <p:sldId id="760" r:id="rId502"/>
    <p:sldId id="761" r:id="rId503"/>
    <p:sldId id="762" r:id="rId504"/>
    <p:sldId id="763" r:id="rId505"/>
    <p:sldId id="764" r:id="rId506"/>
    <p:sldId id="765" r:id="rId507"/>
    <p:sldId id="766" r:id="rId508"/>
    <p:sldId id="767" r:id="rId509"/>
    <p:sldId id="768" r:id="rId510"/>
    <p:sldId id="769" r:id="rId511"/>
    <p:sldId id="770" r:id="rId512"/>
    <p:sldId id="771" r:id="rId513"/>
    <p:sldId id="772" r:id="rId514"/>
    <p:sldId id="773" r:id="rId515"/>
    <p:sldId id="774" r:id="rId516"/>
    <p:sldId id="775" r:id="rId517"/>
    <p:sldId id="776" r:id="rId518"/>
    <p:sldId id="777" r:id="rId519"/>
    <p:sldId id="778" r:id="rId520"/>
    <p:sldId id="779" r:id="rId521"/>
    <p:sldId id="780" r:id="rId522"/>
    <p:sldId id="781" r:id="rId523"/>
    <p:sldId id="782" r:id="rId524"/>
    <p:sldId id="783" r:id="rId525"/>
    <p:sldId id="784" r:id="rId526"/>
    <p:sldId id="785" r:id="rId527"/>
    <p:sldId id="786" r:id="rId528"/>
    <p:sldId id="787" r:id="rId529"/>
    <p:sldId id="788" r:id="rId530"/>
    <p:sldId id="789" r:id="rId531"/>
    <p:sldId id="790" r:id="rId532"/>
    <p:sldId id="791" r:id="rId533"/>
    <p:sldId id="792" r:id="rId534"/>
    <p:sldId id="793" r:id="rId535"/>
    <p:sldId id="794" r:id="rId536"/>
    <p:sldId id="795" r:id="rId537"/>
    <p:sldId id="796" r:id="rId538"/>
    <p:sldId id="797" r:id="rId539"/>
    <p:sldId id="798" r:id="rId540"/>
    <p:sldId id="799" r:id="rId541"/>
    <p:sldId id="800" r:id="rId542"/>
    <p:sldId id="801" r:id="rId543"/>
    <p:sldId id="802" r:id="rId544"/>
    <p:sldId id="803" r:id="rId545"/>
    <p:sldId id="804" r:id="rId546"/>
    <p:sldId id="805" r:id="rId547"/>
    <p:sldId id="806" r:id="rId548"/>
    <p:sldId id="807" r:id="rId549"/>
    <p:sldId id="808" r:id="rId550"/>
    <p:sldId id="809" r:id="rId551"/>
    <p:sldId id="810" r:id="rId552"/>
    <p:sldId id="811" r:id="rId553"/>
    <p:sldId id="812" r:id="rId554"/>
    <p:sldId id="813" r:id="rId555"/>
    <p:sldId id="814" r:id="rId556"/>
    <p:sldId id="815" r:id="rId557"/>
    <p:sldId id="816" r:id="rId558"/>
    <p:sldId id="817" r:id="rId559"/>
    <p:sldId id="818" r:id="rId560"/>
    <p:sldId id="819" r:id="rId561"/>
    <p:sldId id="820" r:id="rId562"/>
    <p:sldId id="821" r:id="rId563"/>
    <p:sldId id="822" r:id="rId564"/>
    <p:sldId id="823" r:id="rId565"/>
    <p:sldId id="824" r:id="rId566"/>
    <p:sldId id="825" r:id="rId567"/>
    <p:sldId id="826" r:id="rId568"/>
    <p:sldId id="827" r:id="rId569"/>
    <p:sldId id="828" r:id="rId570"/>
    <p:sldId id="829" r:id="rId571"/>
    <p:sldId id="830" r:id="rId572"/>
    <p:sldId id="831" r:id="rId573"/>
    <p:sldId id="832" r:id="rId574"/>
    <p:sldId id="833" r:id="rId575"/>
    <p:sldId id="834" r:id="rId576"/>
    <p:sldId id="835" r:id="rId577"/>
    <p:sldId id="836" r:id="rId578"/>
    <p:sldId id="837" r:id="rId579"/>
    <p:sldId id="838" r:id="rId580"/>
    <p:sldId id="839" r:id="rId581"/>
    <p:sldId id="840" r:id="rId582"/>
    <p:sldId id="841" r:id="rId583"/>
    <p:sldId id="842" r:id="rId584"/>
    <p:sldId id="843" r:id="rId585"/>
    <p:sldId id="844" r:id="rId586"/>
    <p:sldId id="845" r:id="rId587"/>
    <p:sldId id="846" r:id="rId588"/>
    <p:sldId id="847" r:id="rId589"/>
    <p:sldId id="848" r:id="rId590"/>
    <p:sldId id="849" r:id="rId591"/>
    <p:sldId id="850" r:id="rId592"/>
    <p:sldId id="851" r:id="rId593"/>
    <p:sldId id="852" r:id="rId594"/>
    <p:sldId id="853" r:id="rId595"/>
    <p:sldId id="854" r:id="rId596"/>
    <p:sldId id="855" r:id="rId597"/>
    <p:sldId id="856" r:id="rId598"/>
    <p:sldId id="857" r:id="rId599"/>
    <p:sldId id="858" r:id="rId600"/>
    <p:sldId id="859" r:id="rId601"/>
    <p:sldId id="860" r:id="rId602"/>
    <p:sldId id="861" r:id="rId603"/>
    <p:sldId id="862" r:id="rId604"/>
    <p:sldId id="863" r:id="rId605"/>
    <p:sldId id="864" r:id="rId606"/>
    <p:sldId id="865" r:id="rId607"/>
    <p:sldId id="866" r:id="rId608"/>
    <p:sldId id="867" r:id="rId609"/>
    <p:sldId id="868" r:id="rId610"/>
    <p:sldId id="869" r:id="rId611"/>
    <p:sldId id="870" r:id="rId612"/>
    <p:sldId id="871" r:id="rId613"/>
    <p:sldId id="872" r:id="rId614"/>
    <p:sldId id="873" r:id="rId615"/>
    <p:sldId id="874" r:id="rId616"/>
    <p:sldId id="875" r:id="rId617"/>
    <p:sldId id="876" r:id="rId618"/>
    <p:sldId id="877" r:id="rId619"/>
    <p:sldId id="878" r:id="rId620"/>
    <p:sldId id="879" r:id="rId621"/>
    <p:sldId id="880" r:id="rId622"/>
    <p:sldId id="881" r:id="rId623"/>
    <p:sldId id="882" r:id="rId624"/>
    <p:sldId id="883" r:id="rId625"/>
    <p:sldId id="884" r:id="rId626"/>
    <p:sldId id="885" r:id="rId627"/>
    <p:sldId id="886" r:id="rId628"/>
    <p:sldId id="887" r:id="rId629"/>
    <p:sldId id="888" r:id="rId630"/>
    <p:sldId id="889" r:id="rId631"/>
    <p:sldId id="890" r:id="rId632"/>
    <p:sldId id="891" r:id="rId633"/>
    <p:sldId id="892" r:id="rId634"/>
    <p:sldId id="893" r:id="rId635"/>
    <p:sldId id="894" r:id="rId636"/>
    <p:sldId id="895" r:id="rId637"/>
    <p:sldId id="896" r:id="rId638"/>
    <p:sldId id="897" r:id="rId639"/>
    <p:sldId id="898" r:id="rId640"/>
    <p:sldId id="899" r:id="rId641"/>
    <p:sldId id="900" r:id="rId642"/>
    <p:sldId id="901" r:id="rId643"/>
    <p:sldId id="902" r:id="rId644"/>
    <p:sldId id="903" r:id="rId645"/>
    <p:sldId id="904" r:id="rId646"/>
    <p:sldId id="905" r:id="rId647"/>
    <p:sldId id="906" r:id="rId648"/>
    <p:sldId id="907" r:id="rId649"/>
    <p:sldId id="908" r:id="rId650"/>
    <p:sldId id="909" r:id="rId651"/>
    <p:sldId id="910" r:id="rId652"/>
    <p:sldId id="911" r:id="rId653"/>
    <p:sldId id="912" r:id="rId654"/>
    <p:sldId id="913" r:id="rId655"/>
    <p:sldId id="914" r:id="rId656"/>
    <p:sldId id="915" r:id="rId657"/>
    <p:sldId id="916" r:id="rId658"/>
    <p:sldId id="917" r:id="rId659"/>
    <p:sldId id="918" r:id="rId660"/>
    <p:sldId id="919" r:id="rId661"/>
    <p:sldId id="920" r:id="rId662"/>
    <p:sldId id="921" r:id="rId663"/>
    <p:sldId id="922" r:id="rId664"/>
    <p:sldId id="923" r:id="rId665"/>
    <p:sldId id="924" r:id="rId666"/>
    <p:sldId id="925" r:id="rId667"/>
    <p:sldId id="926" r:id="rId668"/>
    <p:sldId id="927" r:id="rId669"/>
    <p:sldId id="928" r:id="rId670"/>
    <p:sldId id="929" r:id="rId671"/>
    <p:sldId id="930" r:id="rId672"/>
    <p:sldId id="931" r:id="rId673"/>
    <p:sldId id="932" r:id="rId674"/>
    <p:sldId id="933" r:id="rId675"/>
    <p:sldId id="934" r:id="rId676"/>
    <p:sldId id="935" r:id="rId677"/>
    <p:sldId id="936" r:id="rId678"/>
    <p:sldId id="937" r:id="rId679"/>
    <p:sldId id="938" r:id="rId680"/>
    <p:sldId id="939" r:id="rId681"/>
    <p:sldId id="940" r:id="rId682"/>
    <p:sldId id="941" r:id="rId683"/>
    <p:sldId id="942" r:id="rId684"/>
    <p:sldId id="943" r:id="rId685"/>
    <p:sldId id="944" r:id="rId686"/>
    <p:sldId id="945" r:id="rId687"/>
    <p:sldId id="946" r:id="rId688"/>
    <p:sldId id="947" r:id="rId689"/>
    <p:sldId id="948" r:id="rId690"/>
    <p:sldId id="949" r:id="rId691"/>
    <p:sldId id="950" r:id="rId692"/>
    <p:sldId id="951" r:id="rId693"/>
    <p:sldId id="952" r:id="rId694"/>
    <p:sldId id="953" r:id="rId695"/>
    <p:sldId id="954" r:id="rId696"/>
    <p:sldId id="955" r:id="rId697"/>
    <p:sldId id="956" r:id="rId698"/>
    <p:sldId id="957" r:id="rId699"/>
    <p:sldId id="958" r:id="rId700"/>
    <p:sldId id="959" r:id="rId701"/>
    <p:sldId id="960" r:id="rId702"/>
    <p:sldId id="961" r:id="rId703"/>
    <p:sldId id="962" r:id="rId704"/>
    <p:sldId id="963" r:id="rId705"/>
    <p:sldId id="964" r:id="rId706"/>
    <p:sldId id="965" r:id="rId707"/>
    <p:sldId id="966" r:id="rId708"/>
    <p:sldId id="967" r:id="rId709"/>
    <p:sldId id="968" r:id="rId710"/>
    <p:sldId id="969" r:id="rId711"/>
    <p:sldId id="970" r:id="rId712"/>
    <p:sldId id="971" r:id="rId713"/>
    <p:sldId id="972" r:id="rId714"/>
    <p:sldId id="973" r:id="rId715"/>
    <p:sldId id="974" r:id="rId716"/>
    <p:sldId id="975" r:id="rId717"/>
    <p:sldId id="976" r:id="rId718"/>
    <p:sldId id="977" r:id="rId719"/>
    <p:sldId id="978" r:id="rId720"/>
    <p:sldId id="979" r:id="rId721"/>
    <p:sldId id="980" r:id="rId722"/>
    <p:sldId id="981" r:id="rId723"/>
    <p:sldId id="982" r:id="rId724"/>
    <p:sldId id="983" r:id="rId725"/>
    <p:sldId id="984" r:id="rId726"/>
    <p:sldId id="985" r:id="rId727"/>
    <p:sldId id="986" r:id="rId728"/>
    <p:sldId id="987" r:id="rId729"/>
    <p:sldId id="988" r:id="rId730"/>
    <p:sldId id="989" r:id="rId731"/>
    <p:sldId id="990" r:id="rId732"/>
    <p:sldId id="991" r:id="rId733"/>
    <p:sldId id="992" r:id="rId734"/>
    <p:sldId id="993" r:id="rId735"/>
    <p:sldId id="994" r:id="rId736"/>
    <p:sldId id="995" r:id="rId737"/>
    <p:sldId id="996" r:id="rId738"/>
    <p:sldId id="997" r:id="rId739"/>
    <p:sldId id="998" r:id="rId740"/>
    <p:sldId id="999" r:id="rId741"/>
    <p:sldId id="1000" r:id="rId742"/>
    <p:sldId id="1001" r:id="rId743"/>
    <p:sldId id="1002" r:id="rId744"/>
    <p:sldId id="1003" r:id="rId745"/>
    <p:sldId id="1004" r:id="rId746"/>
    <p:sldId id="1005" r:id="rId747"/>
    <p:sldId id="1006" r:id="rId748"/>
    <p:sldId id="1007" r:id="rId749"/>
    <p:sldId id="1008" r:id="rId750"/>
    <p:sldId id="1009" r:id="rId751"/>
    <p:sldId id="1010" r:id="rId752"/>
    <p:sldId id="1011" r:id="rId753"/>
    <p:sldId id="1012" r:id="rId754"/>
    <p:sldId id="1013" r:id="rId755"/>
    <p:sldId id="1014" r:id="rId756"/>
    <p:sldId id="1015" r:id="rId757"/>
    <p:sldId id="1016" r:id="rId758"/>
    <p:sldId id="1017" r:id="rId759"/>
    <p:sldId id="1018" r:id="rId760"/>
    <p:sldId id="1019" r:id="rId761"/>
    <p:sldId id="1020" r:id="rId762"/>
    <p:sldId id="1021" r:id="rId763"/>
    <p:sldId id="1022" r:id="rId764"/>
    <p:sldId id="1023" r:id="rId765"/>
    <p:sldId id="1024" r:id="rId766"/>
    <p:sldId id="1025" r:id="rId767"/>
    <p:sldId id="1026" r:id="rId768"/>
    <p:sldId id="1027" r:id="rId769"/>
    <p:sldId id="1028" r:id="rId770"/>
    <p:sldId id="1029" r:id="rId771"/>
    <p:sldId id="1030" r:id="rId772"/>
    <p:sldId id="1031" r:id="rId773"/>
    <p:sldId id="1032" r:id="rId774"/>
    <p:sldId id="1033" r:id="rId775"/>
    <p:sldId id="1034" r:id="rId776"/>
    <p:sldId id="1035" r:id="rId777"/>
    <p:sldId id="1036" r:id="rId778"/>
    <p:sldId id="1037" r:id="rId779"/>
    <p:sldId id="1038" r:id="rId780"/>
    <p:sldId id="1039" r:id="rId781"/>
    <p:sldId id="1040" r:id="rId782"/>
    <p:sldId id="1041" r:id="rId783"/>
    <p:sldId id="1042" r:id="rId784"/>
    <p:sldId id="1043" r:id="rId785"/>
    <p:sldId id="1044" r:id="rId786"/>
    <p:sldId id="1045" r:id="rId787"/>
    <p:sldId id="1046" r:id="rId788"/>
    <p:sldId id="1047" r:id="rId789"/>
    <p:sldId id="1048" r:id="rId790"/>
    <p:sldId id="1049" r:id="rId791"/>
    <p:sldId id="1050" r:id="rId792"/>
    <p:sldId id="1051" r:id="rId793"/>
    <p:sldId id="1052" r:id="rId794"/>
    <p:sldId id="1053" r:id="rId795"/>
    <p:sldId id="1054" r:id="rId796"/>
    <p:sldId id="1055" r:id="rId797"/>
    <p:sldId id="1056" r:id="rId798"/>
    <p:sldId id="1057" r:id="rId799"/>
    <p:sldId id="1058" r:id="rId800"/>
    <p:sldId id="1059" r:id="rId801"/>
    <p:sldId id="1060" r:id="rId802"/>
    <p:sldId id="1061" r:id="rId803"/>
    <p:sldId id="1062" r:id="rId804"/>
    <p:sldId id="1063" r:id="rId805"/>
    <p:sldId id="1064" r:id="rId806"/>
    <p:sldId id="1065" r:id="rId807"/>
    <p:sldId id="1066" r:id="rId808"/>
    <p:sldId id="1067" r:id="rId809"/>
    <p:sldId id="1068" r:id="rId810"/>
    <p:sldId id="1069" r:id="rId811"/>
    <p:sldId id="1070" r:id="rId812"/>
    <p:sldId id="1071" r:id="rId813"/>
    <p:sldId id="1072" r:id="rId814"/>
    <p:sldId id="1073" r:id="rId815"/>
    <p:sldId id="1074" r:id="rId816"/>
    <p:sldId id="1075" r:id="rId817"/>
    <p:sldId id="1076" r:id="rId818"/>
    <p:sldId id="1077" r:id="rId819"/>
    <p:sldId id="1078" r:id="rId820"/>
    <p:sldId id="1079" r:id="rId821"/>
    <p:sldId id="1080" r:id="rId822"/>
    <p:sldId id="1081" r:id="rId823"/>
    <p:sldId id="1082" r:id="rId824"/>
    <p:sldId id="1083" r:id="rId825"/>
    <p:sldId id="1084" r:id="rId826"/>
    <p:sldId id="1085" r:id="rId827"/>
    <p:sldId id="1086" r:id="rId828"/>
    <p:sldId id="1087" r:id="rId829"/>
    <p:sldId id="1088" r:id="rId830"/>
    <p:sldId id="1089" r:id="rId831"/>
    <p:sldId id="1090" r:id="rId832"/>
    <p:sldId id="1091" r:id="rId833"/>
    <p:sldId id="1092" r:id="rId834"/>
    <p:sldId id="1093" r:id="rId835"/>
    <p:sldId id="1094" r:id="rId836"/>
    <p:sldId id="1095" r:id="rId837"/>
    <p:sldId id="1096" r:id="rId838"/>
    <p:sldId id="1097" r:id="rId839"/>
    <p:sldId id="1098" r:id="rId840"/>
    <p:sldId id="1099" r:id="rId841"/>
    <p:sldId id="1100" r:id="rId842"/>
    <p:sldId id="1101" r:id="rId843"/>
    <p:sldId id="1102" r:id="rId844"/>
    <p:sldId id="1103" r:id="rId845"/>
    <p:sldId id="1104" r:id="rId846"/>
    <p:sldId id="1105" r:id="rId847"/>
    <p:sldId id="1106" r:id="rId848"/>
    <p:sldId id="1107" r:id="rId849"/>
    <p:sldId id="1108" r:id="rId850"/>
    <p:sldId id="1109" r:id="rId851"/>
    <p:sldId id="1110" r:id="rId852"/>
    <p:sldId id="1111" r:id="rId853"/>
    <p:sldId id="1112" r:id="rId854"/>
    <p:sldId id="1113" r:id="rId855"/>
    <p:sldId id="1114" r:id="rId856"/>
    <p:sldId id="1115" r:id="rId857"/>
    <p:sldId id="1116" r:id="rId858"/>
    <p:sldId id="1117" r:id="rId859"/>
    <p:sldId id="1118" r:id="rId860"/>
    <p:sldId id="1119" r:id="rId861"/>
    <p:sldId id="1120" r:id="rId862"/>
    <p:sldId id="1121" r:id="rId863"/>
    <p:sldId id="1122" r:id="rId864"/>
    <p:sldId id="1123" r:id="rId865"/>
    <p:sldId id="1124" r:id="rId866"/>
    <p:sldId id="1125" r:id="rId867"/>
    <p:sldId id="1126" r:id="rId868"/>
    <p:sldId id="1127" r:id="rId869"/>
    <p:sldId id="1128" r:id="rId870"/>
    <p:sldId id="1129" r:id="rId871"/>
    <p:sldId id="1130" r:id="rId872"/>
    <p:sldId id="1131" r:id="rId873"/>
    <p:sldId id="1132" r:id="rId874"/>
    <p:sldId id="1133" r:id="rId875"/>
    <p:sldId id="1134" r:id="rId876"/>
    <p:sldId id="1135" r:id="rId877"/>
    <p:sldId id="1136" r:id="rId878"/>
    <p:sldId id="1137" r:id="rId879"/>
    <p:sldId id="1138" r:id="rId880"/>
    <p:sldId id="1139" r:id="rId881"/>
    <p:sldId id="1140" r:id="rId882"/>
    <p:sldId id="1141" r:id="rId883"/>
    <p:sldId id="1142" r:id="rId884"/>
    <p:sldId id="1143" r:id="rId885"/>
    <p:sldId id="1144" r:id="rId886"/>
    <p:sldId id="1145" r:id="rId887"/>
    <p:sldId id="1146" r:id="rId888"/>
    <p:sldId id="1147" r:id="rId889"/>
    <p:sldId id="1148" r:id="rId890"/>
    <p:sldId id="1149" r:id="rId891"/>
    <p:sldId id="1150" r:id="rId892"/>
    <p:sldId id="1151" r:id="rId893"/>
    <p:sldId id="1152" r:id="rId894"/>
    <p:sldId id="1153" r:id="rId895"/>
    <p:sldId id="1154" r:id="rId896"/>
    <p:sldId id="1155" r:id="rId897"/>
    <p:sldId id="1156" r:id="rId898"/>
    <p:sldId id="1157" r:id="rId899"/>
    <p:sldId id="1158" r:id="rId900"/>
    <p:sldId id="1159" r:id="rId901"/>
    <p:sldId id="1160" r:id="rId902"/>
    <p:sldId id="1161" r:id="rId903"/>
    <p:sldId id="1162" r:id="rId904"/>
    <p:sldId id="1163" r:id="rId905"/>
    <p:sldId id="1164" r:id="rId906"/>
    <p:sldId id="1165" r:id="rId907"/>
    <p:sldId id="1166" r:id="rId908"/>
    <p:sldId id="1167" r:id="rId909"/>
    <p:sldId id="1168" r:id="rId910"/>
    <p:sldId id="1169" r:id="rId911"/>
    <p:sldId id="1170" r:id="rId912"/>
    <p:sldId id="1171" r:id="rId913"/>
    <p:sldId id="1172" r:id="rId914"/>
    <p:sldId id="1173" r:id="rId915"/>
    <p:sldId id="1174" r:id="rId916"/>
    <p:sldId id="1175" r:id="rId917"/>
    <p:sldId id="1176" r:id="rId918"/>
    <p:sldId id="1177" r:id="rId919"/>
    <p:sldId id="1178" r:id="rId920"/>
    <p:sldId id="1179" r:id="rId921"/>
    <p:sldId id="1180" r:id="rId922"/>
    <p:sldId id="1181" r:id="rId923"/>
    <p:sldId id="1182" r:id="rId924"/>
    <p:sldId id="1183" r:id="rId925"/>
    <p:sldId id="1184" r:id="rId926"/>
    <p:sldId id="1185" r:id="rId927"/>
    <p:sldId id="1186" r:id="rId928"/>
    <p:sldId id="1187" r:id="rId929"/>
    <p:sldId id="1188" r:id="rId930"/>
    <p:sldId id="1189" r:id="rId931"/>
    <p:sldId id="1190" r:id="rId932"/>
    <p:sldId id="1191" r:id="rId933"/>
    <p:sldId id="1192" r:id="rId934"/>
    <p:sldId id="1193" r:id="rId935"/>
    <p:sldId id="1194" r:id="rId936"/>
    <p:sldId id="1195" r:id="rId937"/>
    <p:sldId id="1196" r:id="rId938"/>
    <p:sldId id="1197" r:id="rId939"/>
    <p:sldId id="1198" r:id="rId940"/>
    <p:sldId id="1199" r:id="rId941"/>
    <p:sldId id="1200" r:id="rId942"/>
    <p:sldId id="1201" r:id="rId943"/>
    <p:sldId id="1202" r:id="rId944"/>
    <p:sldId id="1203" r:id="rId945"/>
    <p:sldId id="1204" r:id="rId946"/>
    <p:sldId id="1205" r:id="rId947"/>
    <p:sldId id="1206" r:id="rId948"/>
    <p:sldId id="1207" r:id="rId949"/>
    <p:sldId id="1208" r:id="rId950"/>
    <p:sldId id="1209" r:id="rId951"/>
    <p:sldId id="1210" r:id="rId952"/>
    <p:sldId id="1211" r:id="rId953"/>
    <p:sldId id="1212" r:id="rId954"/>
    <p:sldId id="1213" r:id="rId955"/>
    <p:sldId id="1214" r:id="rId956"/>
    <p:sldId id="1215" r:id="rId957"/>
    <p:sldId id="1216" r:id="rId958"/>
    <p:sldId id="1217" r:id="rId959"/>
    <p:sldId id="1218" r:id="rId960"/>
    <p:sldId id="1219" r:id="rId961"/>
    <p:sldId id="1220" r:id="rId962"/>
    <p:sldId id="1221" r:id="rId963"/>
    <p:sldId id="1222" r:id="rId964"/>
    <p:sldId id="1223" r:id="rId965"/>
    <p:sldId id="1224" r:id="rId966"/>
    <p:sldId id="1225" r:id="rId967"/>
    <p:sldId id="1226" r:id="rId968"/>
    <p:sldId id="1227" r:id="rId969"/>
    <p:sldId id="1228" r:id="rId970"/>
    <p:sldId id="1229" r:id="rId971"/>
    <p:sldId id="1230" r:id="rId972"/>
    <p:sldId id="1231" r:id="rId973"/>
    <p:sldId id="1232" r:id="rId974"/>
    <p:sldId id="1233" r:id="rId975"/>
    <p:sldId id="1234" r:id="rId976"/>
    <p:sldId id="1235" r:id="rId977"/>
    <p:sldId id="1236" r:id="rId978"/>
    <p:sldId id="1237" r:id="rId979"/>
    <p:sldId id="1238" r:id="rId980"/>
    <p:sldId id="1239" r:id="rId981"/>
    <p:sldId id="1240" r:id="rId982"/>
    <p:sldId id="1241" r:id="rId983"/>
    <p:sldId id="1242" r:id="rId984"/>
    <p:sldId id="1243" r:id="rId985"/>
    <p:sldId id="1244" r:id="rId986"/>
    <p:sldId id="1245" r:id="rId987"/>
    <p:sldId id="1246" r:id="rId988"/>
    <p:sldId id="1247" r:id="rId989"/>
    <p:sldId id="1248" r:id="rId990"/>
    <p:sldId id="1249" r:id="rId991"/>
    <p:sldId id="1250" r:id="rId992"/>
    <p:sldId id="1251" r:id="rId993"/>
    <p:sldId id="1252" r:id="rId994"/>
    <p:sldId id="1253" r:id="rId995"/>
    <p:sldId id="1254" r:id="rId996"/>
    <p:sldId id="1255" r:id="rId997"/>
    <p:sldId id="1256" r:id="rId998"/>
    <p:sldId id="1257" r:id="rId999"/>
    <p:sldId id="1258" r:id="rId1000"/>
    <p:sldId id="1259" r:id="rId1001"/>
    <p:sldId id="1260" r:id="rId1002"/>
    <p:sldId id="1261" r:id="rId1003"/>
    <p:sldId id="1262" r:id="rId1004"/>
    <p:sldId id="1263" r:id="rId1005"/>
    <p:sldId id="1264" r:id="rId1006"/>
    <p:sldId id="1265" r:id="rId1007"/>
    <p:sldId id="1266" r:id="rId1008"/>
    <p:sldId id="1267" r:id="rId1009"/>
    <p:sldId id="1268" r:id="rId1010"/>
    <p:sldId id="1269" r:id="rId1011"/>
    <p:sldId id="1270" r:id="rId1012"/>
    <p:sldId id="1271" r:id="rId1013"/>
    <p:sldId id="1272" r:id="rId1014"/>
    <p:sldId id="1273" r:id="rId1015"/>
    <p:sldId id="1274" r:id="rId1016"/>
    <p:sldId id="1275" r:id="rId1017"/>
    <p:sldId id="1276" r:id="rId1018"/>
    <p:sldId id="1277" r:id="rId1019"/>
    <p:sldId id="1278" r:id="rId1020"/>
    <p:sldId id="1279" r:id="rId1021"/>
    <p:sldId id="1280" r:id="rId1022"/>
    <p:sldId id="1281" r:id="rId1023"/>
    <p:sldId id="1282" r:id="rId1024"/>
    <p:sldId id="1283" r:id="rId1025"/>
    <p:sldId id="1284" r:id="rId1026"/>
    <p:sldId id="1285" r:id="rId1027"/>
    <p:sldId id="1286" r:id="rId1028"/>
    <p:sldId id="1287" r:id="rId1029"/>
    <p:sldId id="1288" r:id="rId1030"/>
    <p:sldId id="1289" r:id="rId1031"/>
    <p:sldId id="1290" r:id="rId1032"/>
    <p:sldId id="2321" r:id="rId1033"/>
    <p:sldId id="2322" r:id="rId1034"/>
    <p:sldId id="2323" r:id="rId1035"/>
    <p:sldId id="2324" r:id="rId1036"/>
    <p:sldId id="2325" r:id="rId1037"/>
    <p:sldId id="2326" r:id="rId1038"/>
    <p:sldId id="2327" r:id="rId1039"/>
    <p:sldId id="2328" r:id="rId1040"/>
    <p:sldId id="2329" r:id="rId1041"/>
    <p:sldId id="2330" r:id="rId1042"/>
    <p:sldId id="2331" r:id="rId1043"/>
    <p:sldId id="2332" r:id="rId1044"/>
    <p:sldId id="2333" r:id="rId1045"/>
    <p:sldId id="2334" r:id="rId1046"/>
    <p:sldId id="2335" r:id="rId1047"/>
    <p:sldId id="2336" r:id="rId1048"/>
    <p:sldId id="2337" r:id="rId1049"/>
    <p:sldId id="2338" r:id="rId1050"/>
    <p:sldId id="2339" r:id="rId1051"/>
    <p:sldId id="2340" r:id="rId1052"/>
    <p:sldId id="2341" r:id="rId1053"/>
    <p:sldId id="2342" r:id="rId1054"/>
    <p:sldId id="2343" r:id="rId1055"/>
    <p:sldId id="2344" r:id="rId1056"/>
    <p:sldId id="2345" r:id="rId1057"/>
    <p:sldId id="2346" r:id="rId1058"/>
    <p:sldId id="2347" r:id="rId1059"/>
    <p:sldId id="2348" r:id="rId1060"/>
    <p:sldId id="2349" r:id="rId1061"/>
    <p:sldId id="2350" r:id="rId1062"/>
    <p:sldId id="2351" r:id="rId1063"/>
    <p:sldId id="2352" r:id="rId1064"/>
    <p:sldId id="2353" r:id="rId1065"/>
    <p:sldId id="2354" r:id="rId1066"/>
    <p:sldId id="2355" r:id="rId1067"/>
    <p:sldId id="2356" r:id="rId1068"/>
    <p:sldId id="2357" r:id="rId1069"/>
    <p:sldId id="2358" r:id="rId1070"/>
    <p:sldId id="2359" r:id="rId1071"/>
    <p:sldId id="2360" r:id="rId1072"/>
    <p:sldId id="2361" r:id="rId1073"/>
    <p:sldId id="2362" r:id="rId1074"/>
    <p:sldId id="2363" r:id="rId1075"/>
    <p:sldId id="2364" r:id="rId1076"/>
    <p:sldId id="2365" r:id="rId1077"/>
    <p:sldId id="2366" r:id="rId1078"/>
    <p:sldId id="2367" r:id="rId1079"/>
    <p:sldId id="2368" r:id="rId1080"/>
    <p:sldId id="2369" r:id="rId1081"/>
    <p:sldId id="2370" r:id="rId1082"/>
    <p:sldId id="2371" r:id="rId1083"/>
    <p:sldId id="2372" r:id="rId1084"/>
    <p:sldId id="2373" r:id="rId1085"/>
    <p:sldId id="2374" r:id="rId1086"/>
    <p:sldId id="2375" r:id="rId1087"/>
    <p:sldId id="2376" r:id="rId1088"/>
    <p:sldId id="2377" r:id="rId1089"/>
    <p:sldId id="2378" r:id="rId1090"/>
    <p:sldId id="2379" r:id="rId1091"/>
    <p:sldId id="2380" r:id="rId1092"/>
    <p:sldId id="2381" r:id="rId1093"/>
    <p:sldId id="2382" r:id="rId1094"/>
    <p:sldId id="2383" r:id="rId1095"/>
    <p:sldId id="2384" r:id="rId1096"/>
    <p:sldId id="2385" r:id="rId1097"/>
    <p:sldId id="2386" r:id="rId1098"/>
    <p:sldId id="2387" r:id="rId1099"/>
    <p:sldId id="2388" r:id="rId1100"/>
    <p:sldId id="2389" r:id="rId1101"/>
    <p:sldId id="2390" r:id="rId1102"/>
    <p:sldId id="2391" r:id="rId1103"/>
    <p:sldId id="2392" r:id="rId1104"/>
    <p:sldId id="2393" r:id="rId1105"/>
    <p:sldId id="2394" r:id="rId1106"/>
    <p:sldId id="2395" r:id="rId1107"/>
    <p:sldId id="2396" r:id="rId1108"/>
    <p:sldId id="2397" r:id="rId1109"/>
    <p:sldId id="2398" r:id="rId1110"/>
    <p:sldId id="2399" r:id="rId1111"/>
    <p:sldId id="2400" r:id="rId1112"/>
    <p:sldId id="2401" r:id="rId1113"/>
    <p:sldId id="2402" r:id="rId1114"/>
    <p:sldId id="2403" r:id="rId1115"/>
    <p:sldId id="2404" r:id="rId1116"/>
    <p:sldId id="2405" r:id="rId1117"/>
    <p:sldId id="2406" r:id="rId1118"/>
    <p:sldId id="2407" r:id="rId1119"/>
    <p:sldId id="2408" r:id="rId1120"/>
    <p:sldId id="2409" r:id="rId1121"/>
    <p:sldId id="2410" r:id="rId1122"/>
    <p:sldId id="2411" r:id="rId1123"/>
    <p:sldId id="2412" r:id="rId1124"/>
    <p:sldId id="2413" r:id="rId1125"/>
    <p:sldId id="2414" r:id="rId1126"/>
    <p:sldId id="2415" r:id="rId1127"/>
    <p:sldId id="2416" r:id="rId1128"/>
    <p:sldId id="2417" r:id="rId1129"/>
    <p:sldId id="2418" r:id="rId1130"/>
    <p:sldId id="2419" r:id="rId1131"/>
    <p:sldId id="2420" r:id="rId1132"/>
    <p:sldId id="2421" r:id="rId1133"/>
    <p:sldId id="2422" r:id="rId1134"/>
    <p:sldId id="2423" r:id="rId1135"/>
    <p:sldId id="2424" r:id="rId1136"/>
    <p:sldId id="2425" r:id="rId1137"/>
    <p:sldId id="2426" r:id="rId1138"/>
    <p:sldId id="2427" r:id="rId1139"/>
    <p:sldId id="2428" r:id="rId1140"/>
    <p:sldId id="2429" r:id="rId1141"/>
    <p:sldId id="2430" r:id="rId1142"/>
    <p:sldId id="2431" r:id="rId1143"/>
    <p:sldId id="2432" r:id="rId1144"/>
    <p:sldId id="2433" r:id="rId1145"/>
    <p:sldId id="2434" r:id="rId1146"/>
    <p:sldId id="2435" r:id="rId1147"/>
    <p:sldId id="2436" r:id="rId1148"/>
    <p:sldId id="2437" r:id="rId1149"/>
    <p:sldId id="2438" r:id="rId1150"/>
    <p:sldId id="2439" r:id="rId1151"/>
    <p:sldId id="2440" r:id="rId1152"/>
    <p:sldId id="2441" r:id="rId1153"/>
    <p:sldId id="2442" r:id="rId1154"/>
    <p:sldId id="2443" r:id="rId1155"/>
    <p:sldId id="2444" r:id="rId1156"/>
    <p:sldId id="2445" r:id="rId1157"/>
    <p:sldId id="2446" r:id="rId1158"/>
    <p:sldId id="2447" r:id="rId1159"/>
    <p:sldId id="2448" r:id="rId1160"/>
    <p:sldId id="2449" r:id="rId1161"/>
    <p:sldId id="2450" r:id="rId1162"/>
    <p:sldId id="2451" r:id="rId1163"/>
    <p:sldId id="2452" r:id="rId1164"/>
    <p:sldId id="2453" r:id="rId1165"/>
    <p:sldId id="2454" r:id="rId1166"/>
    <p:sldId id="2455" r:id="rId1167"/>
    <p:sldId id="2456" r:id="rId1168"/>
    <p:sldId id="2457" r:id="rId1169"/>
    <p:sldId id="2458" r:id="rId1170"/>
    <p:sldId id="2459" r:id="rId1171"/>
    <p:sldId id="2460" r:id="rId1172"/>
    <p:sldId id="2461" r:id="rId1173"/>
    <p:sldId id="2462" r:id="rId1174"/>
    <p:sldId id="2463" r:id="rId1175"/>
    <p:sldId id="2464" r:id="rId1176"/>
    <p:sldId id="2465" r:id="rId1177"/>
    <p:sldId id="2466" r:id="rId1178"/>
    <p:sldId id="2467" r:id="rId1179"/>
    <p:sldId id="2468" r:id="rId1180"/>
    <p:sldId id="2469" r:id="rId1181"/>
    <p:sldId id="2470" r:id="rId1182"/>
    <p:sldId id="2471" r:id="rId1183"/>
    <p:sldId id="2472" r:id="rId1184"/>
    <p:sldId id="2473" r:id="rId1185"/>
    <p:sldId id="2474" r:id="rId1186"/>
    <p:sldId id="2475" r:id="rId1187"/>
    <p:sldId id="2476" r:id="rId1188"/>
    <p:sldId id="2477" r:id="rId1189"/>
    <p:sldId id="2478" r:id="rId1190"/>
    <p:sldId id="2479" r:id="rId1191"/>
    <p:sldId id="2480" r:id="rId1192"/>
    <p:sldId id="2481" r:id="rId1193"/>
    <p:sldId id="2482" r:id="rId1194"/>
    <p:sldId id="2483" r:id="rId1195"/>
    <p:sldId id="2484" r:id="rId1196"/>
    <p:sldId id="2485" r:id="rId1197"/>
    <p:sldId id="2486" r:id="rId1198"/>
    <p:sldId id="2487" r:id="rId1199"/>
    <p:sldId id="2488" r:id="rId1200"/>
    <p:sldId id="2489" r:id="rId1201"/>
    <p:sldId id="2490" r:id="rId1202"/>
    <p:sldId id="2491" r:id="rId1203"/>
    <p:sldId id="2492" r:id="rId1204"/>
    <p:sldId id="2493" r:id="rId1205"/>
    <p:sldId id="2494" r:id="rId1206"/>
    <p:sldId id="2495" r:id="rId1207"/>
    <p:sldId id="2496" r:id="rId1208"/>
    <p:sldId id="2497" r:id="rId1209"/>
    <p:sldId id="2498" r:id="rId1210"/>
    <p:sldId id="2499" r:id="rId1211"/>
    <p:sldId id="2500" r:id="rId1212"/>
    <p:sldId id="2501" r:id="rId1213"/>
    <p:sldId id="2502" r:id="rId1214"/>
    <p:sldId id="2503" r:id="rId1215"/>
    <p:sldId id="2504" r:id="rId1216"/>
    <p:sldId id="2505" r:id="rId1217"/>
    <p:sldId id="2506" r:id="rId1218"/>
    <p:sldId id="2507" r:id="rId1219"/>
    <p:sldId id="2508" r:id="rId1220"/>
    <p:sldId id="2509" r:id="rId1221"/>
    <p:sldId id="2510" r:id="rId1222"/>
    <p:sldId id="2511" r:id="rId1223"/>
    <p:sldId id="2512" r:id="rId1224"/>
    <p:sldId id="2513" r:id="rId1225"/>
    <p:sldId id="2514" r:id="rId1226"/>
    <p:sldId id="2515" r:id="rId1227"/>
    <p:sldId id="2516" r:id="rId1228"/>
    <p:sldId id="2517" r:id="rId1229"/>
    <p:sldId id="2518" r:id="rId1230"/>
    <p:sldId id="2519" r:id="rId1231"/>
    <p:sldId id="2520" r:id="rId1232"/>
    <p:sldId id="2521" r:id="rId1233"/>
    <p:sldId id="2522" r:id="rId1234"/>
    <p:sldId id="2523" r:id="rId1235"/>
    <p:sldId id="2524" r:id="rId1236"/>
    <p:sldId id="2525" r:id="rId1237"/>
    <p:sldId id="2526" r:id="rId1238"/>
    <p:sldId id="2527" r:id="rId1239"/>
    <p:sldId id="2528" r:id="rId1240"/>
    <p:sldId id="2529" r:id="rId1241"/>
    <p:sldId id="2530" r:id="rId1242"/>
    <p:sldId id="2531" r:id="rId1243"/>
    <p:sldId id="2532" r:id="rId1244"/>
    <p:sldId id="2533" r:id="rId1245"/>
    <p:sldId id="2534" r:id="rId1246"/>
    <p:sldId id="2535" r:id="rId1247"/>
    <p:sldId id="2536" r:id="rId1248"/>
    <p:sldId id="2537" r:id="rId1249"/>
    <p:sldId id="2538" r:id="rId1250"/>
    <p:sldId id="2539" r:id="rId1251"/>
    <p:sldId id="2540" r:id="rId1252"/>
    <p:sldId id="2541" r:id="rId1253"/>
    <p:sldId id="2542" r:id="rId1254"/>
    <p:sldId id="2543" r:id="rId1255"/>
    <p:sldId id="2544" r:id="rId1256"/>
    <p:sldId id="2545" r:id="rId1257"/>
    <p:sldId id="2546" r:id="rId1258"/>
    <p:sldId id="2547" r:id="rId1259"/>
    <p:sldId id="2548" r:id="rId1260"/>
    <p:sldId id="2549" r:id="rId1261"/>
    <p:sldId id="2550" r:id="rId1262"/>
    <p:sldId id="2551" r:id="rId1263"/>
    <p:sldId id="2552" r:id="rId1264"/>
    <p:sldId id="2553" r:id="rId1265"/>
    <p:sldId id="2554" r:id="rId1266"/>
    <p:sldId id="2555" r:id="rId1267"/>
    <p:sldId id="2556" r:id="rId1268"/>
    <p:sldId id="2557" r:id="rId1269"/>
    <p:sldId id="2558" r:id="rId1270"/>
    <p:sldId id="2559" r:id="rId1271"/>
    <p:sldId id="2560" r:id="rId1272"/>
    <p:sldId id="2561" r:id="rId1273"/>
    <p:sldId id="2562" r:id="rId1274"/>
    <p:sldId id="2563" r:id="rId1275"/>
    <p:sldId id="2564" r:id="rId1276"/>
    <p:sldId id="2565" r:id="rId1277"/>
    <p:sldId id="2566" r:id="rId1278"/>
    <p:sldId id="2567" r:id="rId1279"/>
    <p:sldId id="2568" r:id="rId1280"/>
    <p:sldId id="2569" r:id="rId1281"/>
    <p:sldId id="2570" r:id="rId1282"/>
    <p:sldId id="2571" r:id="rId1283"/>
    <p:sldId id="2572" r:id="rId1284"/>
    <p:sldId id="2573" r:id="rId1285"/>
    <p:sldId id="2574" r:id="rId1286"/>
    <p:sldId id="2575" r:id="rId1287"/>
    <p:sldId id="2576" r:id="rId1288"/>
    <p:sldId id="2577" r:id="rId1289"/>
    <p:sldId id="2578" r:id="rId1290"/>
    <p:sldId id="2579" r:id="rId1291"/>
    <p:sldId id="2580" r:id="rId1292"/>
    <p:sldId id="2581" r:id="rId1293"/>
    <p:sldId id="2582" r:id="rId1294"/>
    <p:sldId id="2583" r:id="rId1295"/>
    <p:sldId id="2584" r:id="rId1296"/>
    <p:sldId id="2585" r:id="rId1297"/>
    <p:sldId id="2586" r:id="rId1298"/>
    <p:sldId id="2587" r:id="rId1299"/>
    <p:sldId id="2588" r:id="rId1300"/>
    <p:sldId id="2589" r:id="rId1301"/>
    <p:sldId id="2590" r:id="rId1302"/>
    <p:sldId id="2591" r:id="rId1303"/>
    <p:sldId id="2592" r:id="rId1304"/>
    <p:sldId id="2593" r:id="rId1305"/>
    <p:sldId id="2594" r:id="rId1306"/>
    <p:sldId id="2595" r:id="rId1307"/>
    <p:sldId id="2596" r:id="rId1308"/>
    <p:sldId id="2597" r:id="rId1309"/>
    <p:sldId id="2598" r:id="rId1310"/>
    <p:sldId id="2599" r:id="rId1311"/>
    <p:sldId id="2600" r:id="rId1312"/>
    <p:sldId id="2601" r:id="rId1313"/>
    <p:sldId id="2602" r:id="rId1314"/>
    <p:sldId id="2603" r:id="rId1315"/>
    <p:sldId id="2604" r:id="rId1316"/>
    <p:sldId id="2605" r:id="rId1317"/>
    <p:sldId id="2606" r:id="rId1318"/>
    <p:sldId id="2607" r:id="rId1319"/>
    <p:sldId id="2608" r:id="rId1320"/>
    <p:sldId id="2609" r:id="rId1321"/>
    <p:sldId id="2610" r:id="rId1322"/>
    <p:sldId id="2611" r:id="rId1323"/>
    <p:sldId id="2612" r:id="rId1324"/>
    <p:sldId id="2613" r:id="rId1325"/>
    <p:sldId id="2614" r:id="rId1326"/>
    <p:sldId id="2615" r:id="rId1327"/>
    <p:sldId id="2616" r:id="rId1328"/>
    <p:sldId id="2617" r:id="rId1329"/>
    <p:sldId id="2618" r:id="rId1330"/>
    <p:sldId id="2619" r:id="rId1331"/>
    <p:sldId id="2620" r:id="rId1332"/>
    <p:sldId id="2621" r:id="rId1333"/>
    <p:sldId id="2622" r:id="rId1334"/>
    <p:sldId id="2623" r:id="rId1335"/>
    <p:sldId id="2624" r:id="rId1336"/>
    <p:sldId id="2625" r:id="rId1337"/>
    <p:sldId id="2626" r:id="rId1338"/>
    <p:sldId id="2627" r:id="rId1339"/>
    <p:sldId id="2628" r:id="rId1340"/>
    <p:sldId id="2629" r:id="rId1341"/>
    <p:sldId id="2630" r:id="rId1342"/>
    <p:sldId id="2631" r:id="rId1343"/>
    <p:sldId id="2632" r:id="rId1344"/>
    <p:sldId id="2633" r:id="rId1345"/>
    <p:sldId id="2634" r:id="rId1346"/>
    <p:sldId id="2635" r:id="rId1347"/>
    <p:sldId id="2636" r:id="rId1348"/>
    <p:sldId id="2637" r:id="rId1349"/>
    <p:sldId id="2638" r:id="rId1350"/>
    <p:sldId id="2639" r:id="rId1351"/>
    <p:sldId id="2640" r:id="rId1352"/>
    <p:sldId id="2641" r:id="rId1353"/>
    <p:sldId id="2642" r:id="rId1354"/>
    <p:sldId id="2643" r:id="rId1355"/>
    <p:sldId id="2644" r:id="rId1356"/>
    <p:sldId id="2645" r:id="rId1357"/>
    <p:sldId id="2646" r:id="rId1358"/>
    <p:sldId id="2647" r:id="rId1359"/>
    <p:sldId id="2648" r:id="rId1360"/>
    <p:sldId id="2649" r:id="rId1361"/>
    <p:sldId id="2650" r:id="rId1362"/>
    <p:sldId id="2651" r:id="rId1363"/>
    <p:sldId id="2652" r:id="rId1364"/>
    <p:sldId id="2653" r:id="rId1365"/>
    <p:sldId id="2654" r:id="rId1366"/>
    <p:sldId id="2655" r:id="rId1367"/>
    <p:sldId id="2656" r:id="rId1368"/>
    <p:sldId id="2657" r:id="rId1369"/>
    <p:sldId id="2658" r:id="rId1370"/>
    <p:sldId id="2659" r:id="rId1371"/>
    <p:sldId id="2660" r:id="rId1372"/>
    <p:sldId id="2661" r:id="rId1373"/>
    <p:sldId id="2662" r:id="rId1374"/>
    <p:sldId id="2663" r:id="rId1375"/>
    <p:sldId id="2664" r:id="rId1376"/>
    <p:sldId id="2665" r:id="rId1377"/>
    <p:sldId id="2666" r:id="rId1378"/>
    <p:sldId id="2667" r:id="rId1379"/>
    <p:sldId id="2668" r:id="rId1380"/>
    <p:sldId id="2669" r:id="rId1381"/>
    <p:sldId id="2670" r:id="rId1382"/>
    <p:sldId id="2671" r:id="rId1383"/>
    <p:sldId id="2672" r:id="rId1384"/>
    <p:sldId id="2673" r:id="rId1385"/>
    <p:sldId id="2674" r:id="rId1386"/>
    <p:sldId id="2675" r:id="rId1387"/>
    <p:sldId id="2676" r:id="rId1388"/>
    <p:sldId id="2677" r:id="rId1389"/>
    <p:sldId id="2678" r:id="rId1390"/>
    <p:sldId id="2679" r:id="rId1391"/>
    <p:sldId id="2680" r:id="rId1392"/>
    <p:sldId id="2681" r:id="rId1393"/>
    <p:sldId id="2682" r:id="rId1394"/>
    <p:sldId id="2683" r:id="rId1395"/>
    <p:sldId id="2684" r:id="rId1396"/>
    <p:sldId id="2685" r:id="rId1397"/>
    <p:sldId id="2686" r:id="rId1398"/>
    <p:sldId id="2687" r:id="rId1399"/>
    <p:sldId id="2688" r:id="rId1400"/>
    <p:sldId id="2689" r:id="rId1401"/>
    <p:sldId id="2690" r:id="rId1402"/>
    <p:sldId id="2691" r:id="rId1403"/>
    <p:sldId id="2692" r:id="rId1404"/>
    <p:sldId id="2693" r:id="rId1405"/>
    <p:sldId id="2694" r:id="rId1406"/>
    <p:sldId id="2695" r:id="rId1407"/>
    <p:sldId id="2696" r:id="rId1408"/>
    <p:sldId id="2697" r:id="rId1409"/>
    <p:sldId id="2698" r:id="rId1410"/>
    <p:sldId id="2699" r:id="rId1411"/>
    <p:sldId id="2700" r:id="rId1412"/>
    <p:sldId id="2701" r:id="rId1413"/>
    <p:sldId id="2702" r:id="rId1414"/>
    <p:sldId id="2703" r:id="rId1415"/>
    <p:sldId id="2704" r:id="rId1416"/>
    <p:sldId id="2705" r:id="rId1417"/>
    <p:sldId id="2706" r:id="rId1418"/>
    <p:sldId id="2707" r:id="rId1419"/>
    <p:sldId id="2708" r:id="rId1420"/>
    <p:sldId id="2709" r:id="rId1421"/>
    <p:sldId id="2710" r:id="rId1422"/>
    <p:sldId id="2711" r:id="rId1423"/>
    <p:sldId id="2712" r:id="rId1424"/>
    <p:sldId id="2713" r:id="rId1425"/>
    <p:sldId id="2714" r:id="rId1426"/>
    <p:sldId id="2715" r:id="rId1427"/>
    <p:sldId id="2716" r:id="rId1428"/>
    <p:sldId id="2717" r:id="rId1429"/>
    <p:sldId id="2718" r:id="rId1430"/>
    <p:sldId id="2719" r:id="rId1431"/>
    <p:sldId id="2720" r:id="rId1432"/>
    <p:sldId id="2721" r:id="rId1433"/>
    <p:sldId id="2722" r:id="rId1434"/>
    <p:sldId id="2723" r:id="rId1435"/>
    <p:sldId id="2724" r:id="rId1436"/>
    <p:sldId id="2725" r:id="rId1437"/>
    <p:sldId id="2726" r:id="rId1438"/>
    <p:sldId id="2727" r:id="rId1439"/>
    <p:sldId id="2728" r:id="rId1440"/>
    <p:sldId id="2729" r:id="rId1441"/>
    <p:sldId id="2730" r:id="rId1442"/>
    <p:sldId id="2731" r:id="rId1443"/>
    <p:sldId id="2732" r:id="rId1444"/>
    <p:sldId id="2733" r:id="rId1445"/>
    <p:sldId id="2734" r:id="rId1446"/>
    <p:sldId id="2735" r:id="rId1447"/>
    <p:sldId id="2736" r:id="rId1448"/>
    <p:sldId id="2737" r:id="rId1449"/>
    <p:sldId id="2738" r:id="rId1450"/>
    <p:sldId id="2739" r:id="rId1451"/>
    <p:sldId id="2740" r:id="rId1452"/>
    <p:sldId id="2741" r:id="rId1453"/>
    <p:sldId id="2742" r:id="rId1454"/>
    <p:sldId id="2743" r:id="rId1455"/>
    <p:sldId id="2744" r:id="rId1456"/>
    <p:sldId id="2745" r:id="rId1457"/>
    <p:sldId id="2746" r:id="rId1458"/>
    <p:sldId id="2747" r:id="rId1459"/>
    <p:sldId id="2748" r:id="rId1460"/>
    <p:sldId id="2749" r:id="rId1461"/>
    <p:sldId id="2750" r:id="rId1462"/>
    <p:sldId id="2751" r:id="rId1463"/>
    <p:sldId id="2752" r:id="rId1464"/>
    <p:sldId id="2753" r:id="rId1465"/>
    <p:sldId id="2754" r:id="rId1466"/>
    <p:sldId id="2755" r:id="rId1467"/>
    <p:sldId id="2756" r:id="rId1468"/>
    <p:sldId id="2757" r:id="rId1469"/>
    <p:sldId id="2758" r:id="rId1470"/>
    <p:sldId id="2759" r:id="rId1471"/>
    <p:sldId id="2760" r:id="rId1472"/>
    <p:sldId id="2761" r:id="rId1473"/>
    <p:sldId id="2762" r:id="rId1474"/>
    <p:sldId id="2763" r:id="rId1475"/>
    <p:sldId id="2764" r:id="rId1476"/>
    <p:sldId id="2765" r:id="rId1477"/>
    <p:sldId id="2766" r:id="rId1478"/>
    <p:sldId id="2767" r:id="rId1479"/>
    <p:sldId id="2768" r:id="rId1480"/>
    <p:sldId id="2769" r:id="rId1481"/>
    <p:sldId id="2770" r:id="rId1482"/>
    <p:sldId id="2771" r:id="rId1483"/>
    <p:sldId id="2772" r:id="rId1484"/>
    <p:sldId id="2773" r:id="rId1485"/>
    <p:sldId id="2774" r:id="rId1486"/>
    <p:sldId id="2775" r:id="rId1487"/>
    <p:sldId id="2776" r:id="rId1488"/>
    <p:sldId id="2777" r:id="rId1489"/>
    <p:sldId id="2778" r:id="rId1490"/>
    <p:sldId id="2779" r:id="rId1491"/>
    <p:sldId id="2780" r:id="rId1492"/>
    <p:sldId id="2781" r:id="rId1493"/>
    <p:sldId id="2782" r:id="rId1494"/>
    <p:sldId id="2783" r:id="rId1495"/>
    <p:sldId id="2784" r:id="rId1496"/>
    <p:sldId id="2785" r:id="rId1497"/>
    <p:sldId id="2786" r:id="rId1498"/>
    <p:sldId id="2787" r:id="rId1499"/>
    <p:sldId id="2788" r:id="rId1500"/>
    <p:sldId id="2789" r:id="rId1501"/>
    <p:sldId id="2790" r:id="rId1502"/>
    <p:sldId id="2791" r:id="rId1503"/>
    <p:sldId id="2792" r:id="rId1504"/>
    <p:sldId id="2793" r:id="rId1505"/>
    <p:sldId id="2794" r:id="rId1506"/>
    <p:sldId id="2795" r:id="rId1507"/>
    <p:sldId id="2796" r:id="rId1508"/>
    <p:sldId id="2797" r:id="rId1509"/>
    <p:sldId id="2798" r:id="rId1510"/>
    <p:sldId id="2799" r:id="rId1511"/>
    <p:sldId id="2800" r:id="rId1512"/>
    <p:sldId id="2801" r:id="rId1513"/>
    <p:sldId id="2802" r:id="rId1514"/>
    <p:sldId id="2803" r:id="rId1515"/>
    <p:sldId id="2804" r:id="rId1516"/>
    <p:sldId id="2805" r:id="rId1517"/>
    <p:sldId id="2806" r:id="rId1518"/>
    <p:sldId id="2807" r:id="rId1519"/>
    <p:sldId id="2808" r:id="rId1520"/>
    <p:sldId id="2809" r:id="rId1521"/>
    <p:sldId id="2810" r:id="rId1522"/>
    <p:sldId id="2811" r:id="rId1523"/>
    <p:sldId id="2812" r:id="rId1524"/>
    <p:sldId id="2813" r:id="rId1525"/>
    <p:sldId id="2814" r:id="rId1526"/>
    <p:sldId id="2815" r:id="rId1527"/>
    <p:sldId id="2816" r:id="rId1528"/>
    <p:sldId id="2817" r:id="rId1529"/>
    <p:sldId id="2818" r:id="rId1530"/>
    <p:sldId id="2819" r:id="rId1531"/>
    <p:sldId id="2820" r:id="rId1532"/>
    <p:sldId id="2821" r:id="rId1533"/>
    <p:sldId id="2822" r:id="rId1534"/>
    <p:sldId id="2823" r:id="rId1535"/>
    <p:sldId id="2824" r:id="rId1536"/>
    <p:sldId id="2825" r:id="rId1537"/>
    <p:sldId id="2826" r:id="rId1538"/>
    <p:sldId id="2827" r:id="rId1539"/>
    <p:sldId id="2828" r:id="rId1540"/>
    <p:sldId id="2829" r:id="rId1541"/>
    <p:sldId id="2830" r:id="rId1542"/>
    <p:sldId id="2831" r:id="rId1543"/>
    <p:sldId id="2832" r:id="rId1544"/>
    <p:sldId id="2833" r:id="rId1545"/>
    <p:sldId id="2834" r:id="rId1546"/>
    <p:sldId id="2835" r:id="rId1547"/>
    <p:sldId id="2836" r:id="rId1548"/>
    <p:sldId id="2837" r:id="rId1549"/>
    <p:sldId id="2838" r:id="rId1550"/>
    <p:sldId id="2839" r:id="rId1551"/>
    <p:sldId id="2840" r:id="rId1552"/>
    <p:sldId id="2841" r:id="rId1553"/>
    <p:sldId id="2842" r:id="rId1554"/>
    <p:sldId id="2843" r:id="rId1555"/>
    <p:sldId id="2844" r:id="rId1556"/>
    <p:sldId id="2845" r:id="rId1557"/>
    <p:sldId id="2846" r:id="rId1558"/>
    <p:sldId id="2847" r:id="rId1559"/>
    <p:sldId id="2848" r:id="rId1560"/>
    <p:sldId id="2849" r:id="rId1561"/>
    <p:sldId id="2850" r:id="rId1562"/>
    <p:sldId id="2851" r:id="rId1563"/>
    <p:sldId id="2852" r:id="rId1564"/>
    <p:sldId id="2853" r:id="rId1565"/>
    <p:sldId id="2854" r:id="rId1566"/>
    <p:sldId id="2855" r:id="rId1567"/>
    <p:sldId id="2856" r:id="rId1568"/>
    <p:sldId id="2857" r:id="rId1569"/>
    <p:sldId id="2858" r:id="rId1570"/>
    <p:sldId id="2859" r:id="rId1571"/>
    <p:sldId id="2860" r:id="rId1572"/>
    <p:sldId id="2861" r:id="rId1573"/>
    <p:sldId id="2862" r:id="rId1574"/>
    <p:sldId id="2863" r:id="rId1575"/>
    <p:sldId id="2864" r:id="rId1576"/>
    <p:sldId id="2865" r:id="rId1577"/>
    <p:sldId id="2866" r:id="rId1578"/>
    <p:sldId id="2867" r:id="rId1579"/>
    <p:sldId id="2868" r:id="rId1580"/>
    <p:sldId id="2869" r:id="rId1581"/>
    <p:sldId id="2870" r:id="rId1582"/>
    <p:sldId id="2871" r:id="rId1583"/>
    <p:sldId id="2872" r:id="rId1584"/>
    <p:sldId id="2873" r:id="rId1585"/>
    <p:sldId id="2874" r:id="rId1586"/>
    <p:sldId id="2875" r:id="rId1587"/>
    <p:sldId id="2876" r:id="rId1588"/>
    <p:sldId id="2877" r:id="rId1589"/>
    <p:sldId id="2878" r:id="rId1590"/>
    <p:sldId id="2879" r:id="rId1591"/>
    <p:sldId id="2880" r:id="rId1592"/>
    <p:sldId id="2881" r:id="rId1593"/>
    <p:sldId id="2882" r:id="rId1594"/>
    <p:sldId id="2883" r:id="rId1595"/>
    <p:sldId id="2884" r:id="rId1596"/>
    <p:sldId id="2885" r:id="rId1597"/>
    <p:sldId id="2886" r:id="rId1598"/>
    <p:sldId id="2887" r:id="rId1599"/>
    <p:sldId id="2888" r:id="rId1600"/>
    <p:sldId id="2889" r:id="rId1601"/>
    <p:sldId id="2890" r:id="rId1602"/>
    <p:sldId id="2891" r:id="rId1603"/>
    <p:sldId id="2892" r:id="rId1604"/>
    <p:sldId id="2893" r:id="rId1605"/>
    <p:sldId id="2894" r:id="rId1606"/>
    <p:sldId id="2895" r:id="rId1607"/>
    <p:sldId id="2896" r:id="rId1608"/>
    <p:sldId id="2897" r:id="rId1609"/>
    <p:sldId id="2898" r:id="rId1610"/>
    <p:sldId id="2899" r:id="rId1611"/>
    <p:sldId id="2900" r:id="rId1612"/>
    <p:sldId id="2901" r:id="rId1613"/>
    <p:sldId id="2902" r:id="rId1614"/>
    <p:sldId id="2903" r:id="rId1615"/>
    <p:sldId id="2904" r:id="rId1616"/>
    <p:sldId id="2905" r:id="rId1617"/>
    <p:sldId id="2906" r:id="rId1618"/>
    <p:sldId id="2907" r:id="rId1619"/>
    <p:sldId id="2908" r:id="rId1620"/>
    <p:sldId id="2909" r:id="rId1621"/>
    <p:sldId id="2910" r:id="rId1622"/>
    <p:sldId id="2911" r:id="rId1623"/>
    <p:sldId id="2912" r:id="rId1624"/>
    <p:sldId id="2913" r:id="rId1625"/>
    <p:sldId id="2914" r:id="rId1626"/>
    <p:sldId id="2915" r:id="rId1627"/>
    <p:sldId id="2916" r:id="rId1628"/>
    <p:sldId id="2917" r:id="rId1629"/>
    <p:sldId id="2918" r:id="rId1630"/>
    <p:sldId id="2919" r:id="rId1631"/>
    <p:sldId id="2920" r:id="rId1632"/>
    <p:sldId id="2921" r:id="rId1633"/>
    <p:sldId id="2922" r:id="rId1634"/>
    <p:sldId id="2923" r:id="rId1635"/>
    <p:sldId id="2924" r:id="rId1636"/>
    <p:sldId id="2925" r:id="rId1637"/>
    <p:sldId id="2926" r:id="rId1638"/>
    <p:sldId id="2927" r:id="rId1639"/>
    <p:sldId id="2928" r:id="rId1640"/>
    <p:sldId id="2929" r:id="rId1641"/>
    <p:sldId id="2930" r:id="rId1642"/>
    <p:sldId id="2931" r:id="rId1643"/>
    <p:sldId id="2932" r:id="rId1644"/>
    <p:sldId id="2933" r:id="rId1645"/>
    <p:sldId id="2934" r:id="rId1646"/>
    <p:sldId id="2935" r:id="rId1647"/>
    <p:sldId id="2936" r:id="rId1648"/>
    <p:sldId id="2937" r:id="rId1649"/>
    <p:sldId id="2938" r:id="rId1650"/>
    <p:sldId id="2939" r:id="rId1651"/>
    <p:sldId id="2940" r:id="rId1652"/>
    <p:sldId id="2941" r:id="rId1653"/>
    <p:sldId id="2942" r:id="rId1654"/>
    <p:sldId id="2943" r:id="rId1655"/>
    <p:sldId id="2944" r:id="rId1656"/>
    <p:sldId id="2945" r:id="rId1657"/>
    <p:sldId id="2946" r:id="rId1658"/>
    <p:sldId id="2947" r:id="rId1659"/>
    <p:sldId id="2948" r:id="rId1660"/>
    <p:sldId id="2949" r:id="rId1661"/>
    <p:sldId id="2950" r:id="rId1662"/>
    <p:sldId id="2951" r:id="rId1663"/>
    <p:sldId id="2952" r:id="rId1664"/>
    <p:sldId id="2953" r:id="rId1665"/>
    <p:sldId id="2954" r:id="rId1666"/>
    <p:sldId id="2955" r:id="rId1667"/>
    <p:sldId id="2956" r:id="rId1668"/>
    <p:sldId id="2957" r:id="rId1669"/>
    <p:sldId id="2958" r:id="rId1670"/>
    <p:sldId id="2959" r:id="rId1671"/>
    <p:sldId id="2960" r:id="rId1672"/>
    <p:sldId id="2961" r:id="rId1673"/>
    <p:sldId id="2962" r:id="rId1674"/>
    <p:sldId id="2963" r:id="rId1675"/>
    <p:sldId id="2964" r:id="rId1676"/>
    <p:sldId id="2965" r:id="rId1677"/>
    <p:sldId id="2966" r:id="rId1678"/>
    <p:sldId id="2967" r:id="rId1679"/>
    <p:sldId id="2968" r:id="rId1680"/>
    <p:sldId id="2969" r:id="rId1681"/>
    <p:sldId id="2970" r:id="rId1682"/>
    <p:sldId id="2971" r:id="rId1683"/>
    <p:sldId id="2972" r:id="rId1684"/>
    <p:sldId id="2973" r:id="rId1685"/>
    <p:sldId id="2974" r:id="rId1686"/>
    <p:sldId id="2975" r:id="rId1687"/>
    <p:sldId id="2976" r:id="rId1688"/>
    <p:sldId id="2977" r:id="rId1689"/>
    <p:sldId id="2978" r:id="rId1690"/>
    <p:sldId id="2979" r:id="rId1691"/>
    <p:sldId id="2980" r:id="rId1692"/>
    <p:sldId id="2981" r:id="rId1693"/>
    <p:sldId id="2982" r:id="rId1694"/>
    <p:sldId id="2983" r:id="rId1695"/>
    <p:sldId id="2984" r:id="rId1696"/>
    <p:sldId id="2985" r:id="rId1697"/>
    <p:sldId id="2986" r:id="rId1698"/>
    <p:sldId id="2987" r:id="rId1699"/>
    <p:sldId id="2988" r:id="rId1700"/>
    <p:sldId id="2989" r:id="rId1701"/>
    <p:sldId id="2990" r:id="rId1702"/>
    <p:sldId id="2991" r:id="rId1703"/>
    <p:sldId id="2992" r:id="rId1704"/>
    <p:sldId id="2993" r:id="rId1705"/>
    <p:sldId id="2994" r:id="rId1706"/>
    <p:sldId id="2995" r:id="rId1707"/>
    <p:sldId id="2996" r:id="rId1708"/>
    <p:sldId id="2997" r:id="rId1709"/>
    <p:sldId id="2998" r:id="rId1710"/>
    <p:sldId id="2999" r:id="rId1711"/>
    <p:sldId id="3000" r:id="rId1712"/>
    <p:sldId id="3001" r:id="rId1713"/>
    <p:sldId id="3002" r:id="rId1714"/>
    <p:sldId id="3003" r:id="rId1715"/>
    <p:sldId id="3004" r:id="rId1716"/>
    <p:sldId id="3005" r:id="rId1717"/>
    <p:sldId id="3006" r:id="rId1718"/>
    <p:sldId id="3007" r:id="rId1719"/>
    <p:sldId id="3008" r:id="rId1720"/>
    <p:sldId id="3009" r:id="rId1721"/>
    <p:sldId id="3010" r:id="rId1722"/>
    <p:sldId id="3011" r:id="rId1723"/>
    <p:sldId id="3012" r:id="rId1724"/>
    <p:sldId id="3013" r:id="rId1725"/>
    <p:sldId id="3014" r:id="rId1726"/>
    <p:sldId id="3015" r:id="rId1727"/>
    <p:sldId id="3016" r:id="rId1728"/>
    <p:sldId id="3017" r:id="rId1729"/>
    <p:sldId id="3018" r:id="rId1730"/>
    <p:sldId id="3019" r:id="rId1731"/>
    <p:sldId id="3020" r:id="rId1732"/>
    <p:sldId id="3021" r:id="rId1733"/>
    <p:sldId id="3022" r:id="rId1734"/>
    <p:sldId id="3023" r:id="rId1735"/>
    <p:sldId id="3024" r:id="rId1736"/>
    <p:sldId id="3025" r:id="rId1737"/>
    <p:sldId id="3026" r:id="rId1738"/>
    <p:sldId id="3027" r:id="rId1739"/>
    <p:sldId id="3028" r:id="rId1740"/>
    <p:sldId id="3029" r:id="rId1741"/>
    <p:sldId id="3030" r:id="rId1742"/>
    <p:sldId id="3031" r:id="rId1743"/>
    <p:sldId id="3032" r:id="rId1744"/>
    <p:sldId id="3033" r:id="rId1745"/>
    <p:sldId id="3034" r:id="rId1746"/>
    <p:sldId id="3035" r:id="rId1747"/>
    <p:sldId id="3036" r:id="rId1748"/>
    <p:sldId id="3037" r:id="rId1749"/>
    <p:sldId id="3038" r:id="rId1750"/>
    <p:sldId id="3039" r:id="rId1751"/>
    <p:sldId id="3040" r:id="rId1752"/>
    <p:sldId id="3041" r:id="rId1753"/>
    <p:sldId id="3042" r:id="rId1754"/>
    <p:sldId id="3043" r:id="rId1755"/>
    <p:sldId id="3044" r:id="rId1756"/>
    <p:sldId id="3045" r:id="rId1757"/>
    <p:sldId id="3046" r:id="rId1758"/>
    <p:sldId id="3047" r:id="rId1759"/>
    <p:sldId id="3048" r:id="rId1760"/>
    <p:sldId id="3049" r:id="rId1761"/>
    <p:sldId id="3050" r:id="rId1762"/>
    <p:sldId id="3051" r:id="rId1763"/>
    <p:sldId id="3052" r:id="rId1764"/>
    <p:sldId id="3053" r:id="rId1765"/>
    <p:sldId id="3054" r:id="rId1766"/>
    <p:sldId id="3055" r:id="rId1767"/>
    <p:sldId id="3056" r:id="rId1768"/>
    <p:sldId id="3057" r:id="rId1769"/>
    <p:sldId id="3058" r:id="rId1770"/>
    <p:sldId id="3059" r:id="rId1771"/>
    <p:sldId id="3060" r:id="rId1772"/>
    <p:sldId id="3061" r:id="rId1773"/>
    <p:sldId id="3062" r:id="rId1774"/>
    <p:sldId id="3063" r:id="rId1775"/>
    <p:sldId id="3064" r:id="rId1776"/>
    <p:sldId id="3065" r:id="rId1777"/>
    <p:sldId id="3066" r:id="rId1778"/>
    <p:sldId id="3067" r:id="rId1779"/>
    <p:sldId id="3068" r:id="rId1780"/>
    <p:sldId id="3069" r:id="rId1781"/>
    <p:sldId id="3070" r:id="rId1782"/>
    <p:sldId id="3071" r:id="rId1783"/>
    <p:sldId id="3072" r:id="rId1784"/>
    <p:sldId id="3073" r:id="rId1785"/>
    <p:sldId id="3074" r:id="rId1786"/>
    <p:sldId id="3075" r:id="rId1787"/>
    <p:sldId id="3076" r:id="rId1788"/>
    <p:sldId id="3077" r:id="rId1789"/>
    <p:sldId id="3078" r:id="rId1790"/>
    <p:sldId id="3079" r:id="rId1791"/>
    <p:sldId id="3080" r:id="rId1792"/>
    <p:sldId id="3081" r:id="rId1793"/>
    <p:sldId id="3082" r:id="rId1794"/>
    <p:sldId id="3083" r:id="rId1795"/>
    <p:sldId id="3084" r:id="rId1796"/>
    <p:sldId id="3085" r:id="rId1797"/>
    <p:sldId id="3086" r:id="rId1798"/>
    <p:sldId id="3087" r:id="rId1799"/>
    <p:sldId id="3088" r:id="rId1800"/>
    <p:sldId id="3089" r:id="rId1801"/>
    <p:sldId id="3090" r:id="rId1802"/>
    <p:sldId id="3091" r:id="rId1803"/>
    <p:sldId id="3092" r:id="rId1804"/>
    <p:sldId id="3093" r:id="rId1805"/>
    <p:sldId id="3094" r:id="rId1806"/>
    <p:sldId id="3095" r:id="rId1807"/>
    <p:sldId id="3096" r:id="rId1808"/>
    <p:sldId id="3097" r:id="rId1809"/>
    <p:sldId id="3098" r:id="rId1810"/>
    <p:sldId id="3099" r:id="rId1811"/>
    <p:sldId id="3100" r:id="rId1812"/>
    <p:sldId id="3101" r:id="rId1813"/>
    <p:sldId id="3102" r:id="rId1814"/>
    <p:sldId id="3103" r:id="rId1815"/>
    <p:sldId id="3104" r:id="rId1816"/>
    <p:sldId id="3105" r:id="rId1817"/>
    <p:sldId id="3106" r:id="rId1818"/>
    <p:sldId id="3107" r:id="rId1819"/>
    <p:sldId id="3108" r:id="rId1820"/>
    <p:sldId id="3109" r:id="rId1821"/>
    <p:sldId id="3110" r:id="rId1822"/>
    <p:sldId id="3111" r:id="rId1823"/>
    <p:sldId id="3112" r:id="rId1824"/>
    <p:sldId id="3113" r:id="rId1825"/>
    <p:sldId id="3114" r:id="rId1826"/>
    <p:sldId id="3115" r:id="rId1827"/>
    <p:sldId id="3116" r:id="rId1828"/>
    <p:sldId id="3117" r:id="rId1829"/>
    <p:sldId id="3118" r:id="rId1830"/>
    <p:sldId id="3119" r:id="rId1831"/>
    <p:sldId id="3120" r:id="rId1832"/>
    <p:sldId id="3121" r:id="rId1833"/>
    <p:sldId id="3122" r:id="rId1834"/>
    <p:sldId id="3123" r:id="rId1835"/>
    <p:sldId id="3124" r:id="rId1836"/>
    <p:sldId id="3125" r:id="rId1837"/>
    <p:sldId id="3126" r:id="rId1838"/>
    <p:sldId id="3127" r:id="rId1839"/>
    <p:sldId id="3128" r:id="rId1840"/>
    <p:sldId id="3129" r:id="rId1841"/>
    <p:sldId id="3130" r:id="rId1842"/>
    <p:sldId id="3131" r:id="rId1843"/>
    <p:sldId id="3132" r:id="rId1844"/>
    <p:sldId id="3133" r:id="rId1845"/>
    <p:sldId id="3134" r:id="rId1846"/>
    <p:sldId id="3135" r:id="rId1847"/>
    <p:sldId id="3136" r:id="rId1848"/>
    <p:sldId id="3137" r:id="rId1849"/>
    <p:sldId id="3138" r:id="rId1850"/>
    <p:sldId id="3139" r:id="rId1851"/>
    <p:sldId id="3140" r:id="rId1852"/>
    <p:sldId id="3141" r:id="rId1853"/>
    <p:sldId id="3142" r:id="rId1854"/>
    <p:sldId id="3143" r:id="rId1855"/>
    <p:sldId id="3144" r:id="rId1856"/>
    <p:sldId id="3145" r:id="rId1857"/>
    <p:sldId id="3146" r:id="rId1858"/>
    <p:sldId id="3147" r:id="rId1859"/>
    <p:sldId id="3148" r:id="rId1860"/>
    <p:sldId id="3149" r:id="rId1861"/>
    <p:sldId id="3150" r:id="rId1862"/>
    <p:sldId id="3151" r:id="rId1863"/>
    <p:sldId id="3152" r:id="rId1864"/>
    <p:sldId id="3153" r:id="rId1865"/>
    <p:sldId id="3154" r:id="rId1866"/>
    <p:sldId id="3155" r:id="rId1867"/>
    <p:sldId id="3156" r:id="rId1868"/>
    <p:sldId id="3157" r:id="rId1869"/>
    <p:sldId id="3158" r:id="rId1870"/>
    <p:sldId id="3159" r:id="rId1871"/>
    <p:sldId id="3160" r:id="rId1872"/>
    <p:sldId id="3161" r:id="rId1873"/>
    <p:sldId id="3162" r:id="rId1874"/>
    <p:sldId id="3163" r:id="rId1875"/>
    <p:sldId id="3164" r:id="rId1876"/>
    <p:sldId id="3165" r:id="rId1877"/>
    <p:sldId id="3166" r:id="rId1878"/>
    <p:sldId id="3167" r:id="rId1879"/>
    <p:sldId id="3168" r:id="rId1880"/>
    <p:sldId id="3169" r:id="rId1881"/>
    <p:sldId id="3170" r:id="rId1882"/>
    <p:sldId id="3171" r:id="rId1883"/>
    <p:sldId id="3172" r:id="rId1884"/>
    <p:sldId id="3173" r:id="rId1885"/>
    <p:sldId id="3174" r:id="rId1886"/>
    <p:sldId id="3175" r:id="rId1887"/>
    <p:sldId id="3176" r:id="rId1888"/>
    <p:sldId id="3177" r:id="rId1889"/>
    <p:sldId id="3178" r:id="rId1890"/>
    <p:sldId id="3179" r:id="rId1891"/>
    <p:sldId id="3180" r:id="rId1892"/>
    <p:sldId id="3181" r:id="rId1893"/>
    <p:sldId id="3182" r:id="rId1894"/>
    <p:sldId id="3183" r:id="rId1895"/>
    <p:sldId id="3184" r:id="rId1896"/>
    <p:sldId id="3185" r:id="rId1897"/>
    <p:sldId id="3186" r:id="rId1898"/>
    <p:sldId id="3187" r:id="rId1899"/>
    <p:sldId id="3188" r:id="rId1900"/>
    <p:sldId id="3189" r:id="rId1901"/>
    <p:sldId id="3190" r:id="rId1902"/>
    <p:sldId id="3191" r:id="rId1903"/>
    <p:sldId id="3192" r:id="rId1904"/>
    <p:sldId id="3193" r:id="rId1905"/>
    <p:sldId id="3194" r:id="rId1906"/>
    <p:sldId id="3195" r:id="rId1907"/>
    <p:sldId id="3196" r:id="rId1908"/>
    <p:sldId id="3197" r:id="rId1909"/>
    <p:sldId id="3198" r:id="rId1910"/>
    <p:sldId id="3199" r:id="rId1911"/>
    <p:sldId id="3200" r:id="rId1912"/>
    <p:sldId id="3201" r:id="rId1913"/>
    <p:sldId id="3202" r:id="rId1914"/>
    <p:sldId id="3203" r:id="rId1915"/>
    <p:sldId id="3204" r:id="rId1916"/>
    <p:sldId id="3205" r:id="rId1917"/>
    <p:sldId id="3206" r:id="rId1918"/>
    <p:sldId id="3207" r:id="rId1919"/>
    <p:sldId id="3208" r:id="rId1920"/>
    <p:sldId id="3209" r:id="rId1921"/>
    <p:sldId id="3210" r:id="rId1922"/>
    <p:sldId id="3211" r:id="rId1923"/>
    <p:sldId id="3212" r:id="rId1924"/>
    <p:sldId id="3213" r:id="rId1925"/>
    <p:sldId id="3214" r:id="rId1926"/>
    <p:sldId id="3215" r:id="rId1927"/>
    <p:sldId id="3216" r:id="rId1928"/>
    <p:sldId id="3217" r:id="rId1929"/>
    <p:sldId id="3218" r:id="rId1930"/>
    <p:sldId id="3219" r:id="rId1931"/>
    <p:sldId id="3220" r:id="rId1932"/>
    <p:sldId id="3221" r:id="rId1933"/>
    <p:sldId id="3222" r:id="rId1934"/>
    <p:sldId id="3223" r:id="rId1935"/>
    <p:sldId id="3224" r:id="rId1936"/>
    <p:sldId id="3225" r:id="rId1937"/>
    <p:sldId id="3226" r:id="rId1938"/>
    <p:sldId id="3227" r:id="rId1939"/>
    <p:sldId id="3228" r:id="rId1940"/>
    <p:sldId id="3229" r:id="rId1941"/>
    <p:sldId id="3230" r:id="rId1942"/>
    <p:sldId id="3231" r:id="rId1943"/>
    <p:sldId id="3232" r:id="rId1944"/>
    <p:sldId id="3233" r:id="rId1945"/>
    <p:sldId id="3234" r:id="rId1946"/>
    <p:sldId id="3235" r:id="rId1947"/>
    <p:sldId id="3236" r:id="rId1948"/>
    <p:sldId id="3237" r:id="rId1949"/>
    <p:sldId id="3238" r:id="rId1950"/>
    <p:sldId id="3239" r:id="rId1951"/>
    <p:sldId id="3240" r:id="rId1952"/>
    <p:sldId id="3241" r:id="rId1953"/>
    <p:sldId id="3242" r:id="rId1954"/>
    <p:sldId id="3243" r:id="rId1955"/>
    <p:sldId id="3244" r:id="rId1956"/>
    <p:sldId id="3245" r:id="rId1957"/>
    <p:sldId id="3246" r:id="rId1958"/>
    <p:sldId id="3247" r:id="rId1959"/>
    <p:sldId id="3248" r:id="rId1960"/>
    <p:sldId id="3249" r:id="rId1961"/>
    <p:sldId id="3250" r:id="rId1962"/>
    <p:sldId id="3251" r:id="rId1963"/>
    <p:sldId id="3252" r:id="rId1964"/>
    <p:sldId id="3253" r:id="rId1965"/>
    <p:sldId id="3254" r:id="rId1966"/>
    <p:sldId id="3255" r:id="rId1967"/>
    <p:sldId id="3256" r:id="rId1968"/>
    <p:sldId id="3257" r:id="rId1969"/>
    <p:sldId id="3258" r:id="rId1970"/>
    <p:sldId id="3259" r:id="rId1971"/>
    <p:sldId id="3260" r:id="rId1972"/>
    <p:sldId id="3261" r:id="rId1973"/>
    <p:sldId id="3262" r:id="rId1974"/>
    <p:sldId id="3263" r:id="rId1975"/>
    <p:sldId id="3264" r:id="rId1976"/>
    <p:sldId id="3265" r:id="rId1977"/>
    <p:sldId id="3266" r:id="rId1978"/>
    <p:sldId id="3267" r:id="rId1979"/>
    <p:sldId id="3268" r:id="rId1980"/>
    <p:sldId id="3269" r:id="rId1981"/>
    <p:sldId id="3270" r:id="rId1982"/>
    <p:sldId id="3271" r:id="rId1983"/>
    <p:sldId id="3272" r:id="rId1984"/>
    <p:sldId id="3273" r:id="rId1985"/>
    <p:sldId id="3274" r:id="rId1986"/>
    <p:sldId id="3275" r:id="rId1987"/>
    <p:sldId id="3276" r:id="rId1988"/>
    <p:sldId id="3277" r:id="rId1989"/>
    <p:sldId id="3278" r:id="rId1990"/>
    <p:sldId id="3279" r:id="rId1991"/>
    <p:sldId id="3280" r:id="rId1992"/>
    <p:sldId id="3281" r:id="rId1993"/>
    <p:sldId id="3282" r:id="rId1994"/>
    <p:sldId id="3283" r:id="rId1995"/>
    <p:sldId id="3284" r:id="rId1996"/>
    <p:sldId id="3285" r:id="rId1997"/>
    <p:sldId id="3286" r:id="rId1998"/>
    <p:sldId id="3287" r:id="rId1999"/>
    <p:sldId id="3288" r:id="rId2000"/>
    <p:sldId id="3289" r:id="rId2001"/>
    <p:sldId id="3290" r:id="rId2002"/>
    <p:sldId id="3291" r:id="rId2003"/>
    <p:sldId id="3292" r:id="rId2004"/>
    <p:sldId id="3293" r:id="rId2005"/>
    <p:sldId id="3294" r:id="rId2006"/>
    <p:sldId id="3295" r:id="rId2007"/>
    <p:sldId id="3296" r:id="rId2008"/>
    <p:sldId id="3297" r:id="rId2009"/>
    <p:sldId id="3298" r:id="rId2010"/>
    <p:sldId id="3299" r:id="rId2011"/>
    <p:sldId id="3300" r:id="rId2012"/>
    <p:sldId id="3301" r:id="rId2013"/>
    <p:sldId id="3302" r:id="rId2014"/>
    <p:sldId id="3303" r:id="rId2015"/>
    <p:sldId id="3304" r:id="rId2016"/>
    <p:sldId id="3305" r:id="rId2017"/>
    <p:sldId id="3306" r:id="rId2018"/>
    <p:sldId id="3307" r:id="rId2019"/>
    <p:sldId id="3308" r:id="rId2020"/>
    <p:sldId id="3309" r:id="rId2021"/>
    <p:sldId id="3310" r:id="rId2022"/>
    <p:sldId id="3311" r:id="rId2023"/>
    <p:sldId id="3312" r:id="rId2024"/>
    <p:sldId id="3313" r:id="rId2025"/>
    <p:sldId id="3314" r:id="rId2026"/>
    <p:sldId id="3315" r:id="rId2027"/>
    <p:sldId id="3316" r:id="rId2028"/>
    <p:sldId id="3317" r:id="rId2029"/>
    <p:sldId id="3318" r:id="rId2030"/>
    <p:sldId id="3319" r:id="rId2031"/>
    <p:sldId id="3320" r:id="rId2032"/>
    <p:sldId id="3321" r:id="rId2033"/>
    <p:sldId id="3322" r:id="rId2034"/>
    <p:sldId id="3323" r:id="rId2035"/>
    <p:sldId id="3324" r:id="rId2036"/>
    <p:sldId id="3325" r:id="rId2037"/>
    <p:sldId id="3326" r:id="rId2038"/>
    <p:sldId id="3327" r:id="rId2039"/>
    <p:sldId id="3328" r:id="rId2040"/>
    <p:sldId id="3329" r:id="rId2041"/>
    <p:sldId id="3330" r:id="rId2042"/>
    <p:sldId id="3331" r:id="rId2043"/>
    <p:sldId id="3332" r:id="rId2044"/>
    <p:sldId id="3333" r:id="rId2045"/>
    <p:sldId id="3334" r:id="rId2046"/>
    <p:sldId id="3335" r:id="rId2047"/>
    <p:sldId id="3336" r:id="rId2048"/>
    <p:sldId id="3337" r:id="rId2049"/>
    <p:sldId id="3338" r:id="rId2050"/>
    <p:sldId id="3339" r:id="rId2051"/>
    <p:sldId id="3340" r:id="rId2052"/>
    <p:sldId id="3341" r:id="rId2053"/>
    <p:sldId id="3342" r:id="rId2054"/>
    <p:sldId id="3343" r:id="rId2055"/>
    <p:sldId id="3344" r:id="rId2056"/>
    <p:sldId id="3345" r:id="rId2057"/>
    <p:sldId id="3346" r:id="rId2058"/>
    <p:sldId id="3347" r:id="rId2059"/>
    <p:sldId id="3348" r:id="rId2060"/>
    <p:sldId id="3349" r:id="rId2061"/>
    <p:sldId id="3350" r:id="rId2062"/>
    <p:sldId id="1291" r:id="rId2063"/>
    <p:sldId id="1292" r:id="rId2064"/>
    <p:sldId id="1293" r:id="rId2065"/>
    <p:sldId id="1294" r:id="rId2066"/>
    <p:sldId id="1295" r:id="rId2067"/>
    <p:sldId id="1296" r:id="rId2068"/>
    <p:sldId id="1297" r:id="rId2069"/>
    <p:sldId id="1298" r:id="rId2070"/>
    <p:sldId id="1299" r:id="rId2071"/>
    <p:sldId id="1300" r:id="rId2072"/>
    <p:sldId id="1301" r:id="rId2073"/>
    <p:sldId id="1302" r:id="rId2074"/>
    <p:sldId id="1303" r:id="rId2075"/>
    <p:sldId id="1304" r:id="rId2076"/>
    <p:sldId id="1305" r:id="rId2077"/>
    <p:sldId id="1306" r:id="rId2078"/>
    <p:sldId id="1307" r:id="rId2079"/>
    <p:sldId id="1308" r:id="rId2080"/>
    <p:sldId id="1309" r:id="rId2081"/>
    <p:sldId id="1310" r:id="rId2082"/>
    <p:sldId id="1311" r:id="rId2083"/>
    <p:sldId id="1312" r:id="rId2084"/>
    <p:sldId id="1313" r:id="rId2085"/>
    <p:sldId id="1314" r:id="rId2086"/>
    <p:sldId id="1315" r:id="rId2087"/>
    <p:sldId id="1316" r:id="rId2088"/>
    <p:sldId id="1317" r:id="rId2089"/>
    <p:sldId id="1318" r:id="rId2090"/>
    <p:sldId id="1319" r:id="rId2091"/>
    <p:sldId id="1320" r:id="rId2092"/>
    <p:sldId id="1321" r:id="rId2093"/>
    <p:sldId id="1322" r:id="rId2094"/>
    <p:sldId id="1323" r:id="rId2095"/>
    <p:sldId id="1324" r:id="rId2096"/>
    <p:sldId id="1325" r:id="rId2097"/>
    <p:sldId id="1326" r:id="rId2098"/>
    <p:sldId id="1327" r:id="rId2099"/>
    <p:sldId id="1328" r:id="rId2100"/>
    <p:sldId id="1329" r:id="rId2101"/>
    <p:sldId id="1330" r:id="rId2102"/>
    <p:sldId id="1331" r:id="rId2103"/>
    <p:sldId id="1332" r:id="rId2104"/>
    <p:sldId id="1333" r:id="rId2105"/>
    <p:sldId id="1334" r:id="rId2106"/>
    <p:sldId id="1335" r:id="rId2107"/>
    <p:sldId id="1336" r:id="rId2108"/>
    <p:sldId id="1337" r:id="rId2109"/>
    <p:sldId id="1338" r:id="rId2110"/>
    <p:sldId id="1339" r:id="rId2111"/>
    <p:sldId id="1340" r:id="rId2112"/>
    <p:sldId id="1341" r:id="rId2113"/>
    <p:sldId id="1342" r:id="rId2114"/>
    <p:sldId id="1343" r:id="rId2115"/>
    <p:sldId id="1344" r:id="rId2116"/>
    <p:sldId id="1345" r:id="rId2117"/>
    <p:sldId id="1346" r:id="rId2118"/>
    <p:sldId id="1347" r:id="rId2119"/>
    <p:sldId id="1348" r:id="rId2120"/>
    <p:sldId id="1349" r:id="rId2121"/>
    <p:sldId id="1350" r:id="rId2122"/>
    <p:sldId id="1351" r:id="rId2123"/>
    <p:sldId id="1352" r:id="rId2124"/>
    <p:sldId id="1353" r:id="rId2125"/>
    <p:sldId id="1354" r:id="rId2126"/>
    <p:sldId id="1355" r:id="rId2127"/>
    <p:sldId id="1356" r:id="rId2128"/>
    <p:sldId id="1357" r:id="rId2129"/>
    <p:sldId id="1358" r:id="rId2130"/>
    <p:sldId id="1359" r:id="rId2131"/>
    <p:sldId id="1360" r:id="rId2132"/>
    <p:sldId id="1361" r:id="rId2133"/>
    <p:sldId id="1362" r:id="rId2134"/>
    <p:sldId id="1363" r:id="rId2135"/>
    <p:sldId id="1364" r:id="rId2136"/>
    <p:sldId id="1365" r:id="rId2137"/>
    <p:sldId id="1366" r:id="rId2138"/>
    <p:sldId id="1367" r:id="rId2139"/>
    <p:sldId id="1368" r:id="rId2140"/>
    <p:sldId id="1369" r:id="rId2141"/>
    <p:sldId id="1370" r:id="rId2142"/>
    <p:sldId id="1371" r:id="rId2143"/>
    <p:sldId id="1372" r:id="rId2144"/>
    <p:sldId id="1373" r:id="rId2145"/>
    <p:sldId id="1374" r:id="rId2146"/>
    <p:sldId id="1375" r:id="rId2147"/>
    <p:sldId id="1376" r:id="rId2148"/>
    <p:sldId id="1377" r:id="rId2149"/>
    <p:sldId id="1378" r:id="rId2150"/>
    <p:sldId id="1379" r:id="rId2151"/>
    <p:sldId id="1380" r:id="rId2152"/>
    <p:sldId id="1381" r:id="rId2153"/>
    <p:sldId id="1382" r:id="rId2154"/>
    <p:sldId id="1383" r:id="rId2155"/>
    <p:sldId id="1384" r:id="rId2156"/>
    <p:sldId id="1385" r:id="rId2157"/>
    <p:sldId id="1386" r:id="rId2158"/>
    <p:sldId id="1387" r:id="rId2159"/>
    <p:sldId id="1388" r:id="rId2160"/>
    <p:sldId id="1389" r:id="rId2161"/>
    <p:sldId id="1390" r:id="rId2162"/>
    <p:sldId id="1391" r:id="rId2163"/>
    <p:sldId id="1392" r:id="rId2164"/>
    <p:sldId id="1393" r:id="rId2165"/>
    <p:sldId id="1394" r:id="rId2166"/>
    <p:sldId id="1395" r:id="rId2167"/>
    <p:sldId id="1396" r:id="rId2168"/>
    <p:sldId id="1397" r:id="rId2169"/>
    <p:sldId id="1398" r:id="rId2170"/>
    <p:sldId id="1399" r:id="rId2171"/>
    <p:sldId id="1400" r:id="rId2172"/>
    <p:sldId id="1401" r:id="rId2173"/>
    <p:sldId id="1402" r:id="rId2174"/>
    <p:sldId id="1403" r:id="rId2175"/>
    <p:sldId id="1404" r:id="rId2176"/>
    <p:sldId id="1405" r:id="rId2177"/>
    <p:sldId id="1406" r:id="rId2178"/>
    <p:sldId id="1407" r:id="rId2179"/>
    <p:sldId id="1408" r:id="rId2180"/>
    <p:sldId id="1409" r:id="rId2181"/>
    <p:sldId id="1410" r:id="rId2182"/>
    <p:sldId id="1411" r:id="rId2183"/>
    <p:sldId id="1412" r:id="rId2184"/>
    <p:sldId id="1413" r:id="rId2185"/>
    <p:sldId id="1414" r:id="rId2186"/>
    <p:sldId id="1415" r:id="rId2187"/>
    <p:sldId id="1416" r:id="rId2188"/>
    <p:sldId id="1417" r:id="rId2189"/>
    <p:sldId id="1418" r:id="rId2190"/>
    <p:sldId id="1419" r:id="rId2191"/>
    <p:sldId id="1420" r:id="rId2192"/>
    <p:sldId id="1421" r:id="rId2193"/>
    <p:sldId id="1422" r:id="rId2194"/>
    <p:sldId id="1423" r:id="rId2195"/>
    <p:sldId id="1424" r:id="rId2196"/>
    <p:sldId id="1425" r:id="rId2197"/>
    <p:sldId id="1426" r:id="rId2198"/>
    <p:sldId id="1427" r:id="rId2199"/>
    <p:sldId id="1428" r:id="rId2200"/>
    <p:sldId id="1429" r:id="rId2201"/>
    <p:sldId id="1430" r:id="rId2202"/>
    <p:sldId id="1431" r:id="rId2203"/>
    <p:sldId id="1432" r:id="rId2204"/>
    <p:sldId id="1433" r:id="rId2205"/>
    <p:sldId id="1434" r:id="rId2206"/>
    <p:sldId id="1435" r:id="rId2207"/>
    <p:sldId id="1436" r:id="rId2208"/>
    <p:sldId id="1437" r:id="rId2209"/>
    <p:sldId id="1438" r:id="rId2210"/>
    <p:sldId id="1439" r:id="rId2211"/>
    <p:sldId id="1440" r:id="rId2212"/>
    <p:sldId id="1441" r:id="rId2213"/>
    <p:sldId id="1442" r:id="rId2214"/>
    <p:sldId id="1443" r:id="rId2215"/>
    <p:sldId id="1444" r:id="rId2216"/>
    <p:sldId id="1445" r:id="rId2217"/>
    <p:sldId id="1446" r:id="rId2218"/>
    <p:sldId id="1447" r:id="rId2219"/>
    <p:sldId id="1448" r:id="rId2220"/>
    <p:sldId id="1449" r:id="rId2221"/>
    <p:sldId id="1450" r:id="rId2222"/>
    <p:sldId id="1451" r:id="rId2223"/>
    <p:sldId id="1452" r:id="rId2224"/>
    <p:sldId id="1453" r:id="rId2225"/>
    <p:sldId id="1454" r:id="rId2226"/>
    <p:sldId id="1455" r:id="rId2227"/>
    <p:sldId id="1456" r:id="rId2228"/>
    <p:sldId id="1457" r:id="rId2229"/>
    <p:sldId id="1458" r:id="rId2230"/>
    <p:sldId id="1459" r:id="rId2231"/>
    <p:sldId id="1460" r:id="rId2232"/>
    <p:sldId id="1461" r:id="rId2233"/>
    <p:sldId id="1462" r:id="rId2234"/>
    <p:sldId id="1463" r:id="rId2235"/>
    <p:sldId id="1464" r:id="rId2236"/>
    <p:sldId id="1465" r:id="rId2237"/>
    <p:sldId id="1466" r:id="rId2238"/>
    <p:sldId id="1467" r:id="rId2239"/>
    <p:sldId id="1468" r:id="rId2240"/>
    <p:sldId id="1469" r:id="rId2241"/>
    <p:sldId id="1470" r:id="rId2242"/>
    <p:sldId id="1471" r:id="rId2243"/>
    <p:sldId id="1472" r:id="rId2244"/>
    <p:sldId id="1473" r:id="rId2245"/>
    <p:sldId id="1474" r:id="rId2246"/>
    <p:sldId id="1475" r:id="rId2247"/>
    <p:sldId id="1476" r:id="rId2248"/>
    <p:sldId id="1477" r:id="rId2249"/>
    <p:sldId id="1478" r:id="rId2250"/>
    <p:sldId id="1479" r:id="rId2251"/>
    <p:sldId id="1480" r:id="rId2252"/>
    <p:sldId id="1481" r:id="rId2253"/>
    <p:sldId id="1482" r:id="rId2254"/>
    <p:sldId id="1483" r:id="rId2255"/>
    <p:sldId id="1484" r:id="rId2256"/>
    <p:sldId id="1485" r:id="rId2257"/>
    <p:sldId id="1486" r:id="rId2258"/>
    <p:sldId id="1487" r:id="rId2259"/>
    <p:sldId id="1488" r:id="rId2260"/>
    <p:sldId id="1489" r:id="rId2261"/>
    <p:sldId id="1490" r:id="rId2262"/>
    <p:sldId id="1491" r:id="rId2263"/>
    <p:sldId id="1492" r:id="rId2264"/>
    <p:sldId id="1493" r:id="rId2265"/>
    <p:sldId id="1494" r:id="rId2266"/>
    <p:sldId id="1495" r:id="rId2267"/>
    <p:sldId id="1496" r:id="rId2268"/>
    <p:sldId id="1497" r:id="rId2269"/>
    <p:sldId id="1498" r:id="rId2270"/>
    <p:sldId id="1499" r:id="rId2271"/>
    <p:sldId id="1500" r:id="rId2272"/>
    <p:sldId id="1501" r:id="rId2273"/>
    <p:sldId id="1502" r:id="rId2274"/>
    <p:sldId id="1503" r:id="rId2275"/>
    <p:sldId id="1504" r:id="rId2276"/>
    <p:sldId id="1505" r:id="rId2277"/>
    <p:sldId id="1506" r:id="rId2278"/>
    <p:sldId id="1507" r:id="rId2279"/>
    <p:sldId id="1508" r:id="rId2280"/>
    <p:sldId id="1509" r:id="rId2281"/>
    <p:sldId id="1510" r:id="rId2282"/>
    <p:sldId id="1511" r:id="rId2283"/>
    <p:sldId id="1512" r:id="rId2284"/>
    <p:sldId id="1513" r:id="rId2285"/>
    <p:sldId id="1514" r:id="rId2286"/>
    <p:sldId id="1515" r:id="rId2287"/>
    <p:sldId id="1516" r:id="rId2288"/>
    <p:sldId id="1517" r:id="rId2289"/>
    <p:sldId id="1518" r:id="rId2290"/>
    <p:sldId id="1519" r:id="rId2291"/>
    <p:sldId id="1520" r:id="rId2292"/>
    <p:sldId id="1521" r:id="rId2293"/>
    <p:sldId id="1522" r:id="rId2294"/>
    <p:sldId id="1523" r:id="rId2295"/>
    <p:sldId id="1524" r:id="rId2296"/>
    <p:sldId id="1525" r:id="rId2297"/>
    <p:sldId id="1526" r:id="rId2298"/>
    <p:sldId id="1527" r:id="rId2299"/>
    <p:sldId id="1528" r:id="rId2300"/>
    <p:sldId id="1529" r:id="rId2301"/>
    <p:sldId id="1530" r:id="rId2302"/>
    <p:sldId id="1531" r:id="rId2303"/>
    <p:sldId id="1532" r:id="rId2304"/>
    <p:sldId id="1533" r:id="rId2305"/>
    <p:sldId id="1534" r:id="rId2306"/>
    <p:sldId id="1535" r:id="rId2307"/>
    <p:sldId id="1536" r:id="rId2308"/>
    <p:sldId id="1537" r:id="rId2309"/>
    <p:sldId id="1538" r:id="rId2310"/>
    <p:sldId id="1539" r:id="rId2311"/>
    <p:sldId id="1540" r:id="rId2312"/>
    <p:sldId id="1541" r:id="rId2313"/>
    <p:sldId id="1542" r:id="rId2314"/>
    <p:sldId id="1543" r:id="rId2315"/>
    <p:sldId id="1544" r:id="rId2316"/>
    <p:sldId id="1545" r:id="rId2317"/>
    <p:sldId id="1546" r:id="rId2318"/>
    <p:sldId id="1547" r:id="rId2319"/>
    <p:sldId id="1548" r:id="rId2320"/>
    <p:sldId id="1549" r:id="rId2321"/>
    <p:sldId id="1550" r:id="rId2322"/>
    <p:sldId id="1551" r:id="rId2323"/>
    <p:sldId id="1552" r:id="rId2324"/>
    <p:sldId id="1553" r:id="rId2325"/>
    <p:sldId id="1554" r:id="rId2326"/>
    <p:sldId id="1555" r:id="rId2327"/>
    <p:sldId id="1556" r:id="rId2328"/>
    <p:sldId id="1557" r:id="rId2329"/>
    <p:sldId id="1558" r:id="rId2330"/>
    <p:sldId id="1559" r:id="rId2331"/>
    <p:sldId id="1560" r:id="rId2332"/>
    <p:sldId id="1561" r:id="rId2333"/>
    <p:sldId id="1562" r:id="rId2334"/>
    <p:sldId id="1563" r:id="rId2335"/>
    <p:sldId id="1564" r:id="rId2336"/>
    <p:sldId id="1565" r:id="rId2337"/>
    <p:sldId id="1566" r:id="rId2338"/>
    <p:sldId id="1567" r:id="rId2339"/>
    <p:sldId id="1568" r:id="rId2340"/>
    <p:sldId id="1569" r:id="rId2341"/>
    <p:sldId id="1570" r:id="rId2342"/>
    <p:sldId id="1571" r:id="rId2343"/>
    <p:sldId id="1572" r:id="rId2344"/>
    <p:sldId id="1573" r:id="rId2345"/>
    <p:sldId id="1574" r:id="rId2346"/>
    <p:sldId id="1575" r:id="rId2347"/>
    <p:sldId id="1576" r:id="rId2348"/>
    <p:sldId id="1577" r:id="rId2349"/>
    <p:sldId id="1578" r:id="rId2350"/>
    <p:sldId id="1579" r:id="rId2351"/>
    <p:sldId id="1580" r:id="rId2352"/>
    <p:sldId id="1581" r:id="rId2353"/>
    <p:sldId id="1582" r:id="rId2354"/>
    <p:sldId id="1583" r:id="rId2355"/>
    <p:sldId id="1584" r:id="rId2356"/>
    <p:sldId id="1585" r:id="rId2357"/>
    <p:sldId id="1586" r:id="rId2358"/>
    <p:sldId id="1587" r:id="rId2359"/>
    <p:sldId id="1588" r:id="rId2360"/>
    <p:sldId id="1589" r:id="rId2361"/>
    <p:sldId id="1590" r:id="rId2362"/>
    <p:sldId id="1591" r:id="rId2363"/>
    <p:sldId id="1592" r:id="rId2364"/>
    <p:sldId id="1593" r:id="rId2365"/>
    <p:sldId id="1594" r:id="rId2366"/>
    <p:sldId id="1595" r:id="rId2367"/>
    <p:sldId id="1596" r:id="rId2368"/>
    <p:sldId id="1597" r:id="rId2369"/>
    <p:sldId id="1598" r:id="rId2370"/>
    <p:sldId id="1599" r:id="rId2371"/>
    <p:sldId id="1600" r:id="rId2372"/>
    <p:sldId id="1601" r:id="rId2373"/>
    <p:sldId id="1602" r:id="rId2374"/>
    <p:sldId id="1603" r:id="rId2375"/>
    <p:sldId id="1604" r:id="rId2376"/>
    <p:sldId id="1605" r:id="rId2377"/>
    <p:sldId id="1606" r:id="rId2378"/>
    <p:sldId id="1607" r:id="rId2379"/>
    <p:sldId id="1608" r:id="rId2380"/>
    <p:sldId id="1609" r:id="rId2381"/>
    <p:sldId id="1610" r:id="rId2382"/>
    <p:sldId id="1611" r:id="rId2383"/>
    <p:sldId id="1612" r:id="rId2384"/>
    <p:sldId id="1613" r:id="rId2385"/>
    <p:sldId id="1614" r:id="rId2386"/>
    <p:sldId id="1615" r:id="rId2387"/>
    <p:sldId id="1616" r:id="rId2388"/>
    <p:sldId id="1617" r:id="rId2389"/>
    <p:sldId id="1618" r:id="rId2390"/>
    <p:sldId id="1619" r:id="rId2391"/>
    <p:sldId id="1620" r:id="rId2392"/>
    <p:sldId id="1621" r:id="rId2393"/>
    <p:sldId id="1622" r:id="rId2394"/>
    <p:sldId id="1623" r:id="rId2395"/>
    <p:sldId id="1624" r:id="rId2396"/>
    <p:sldId id="1625" r:id="rId2397"/>
    <p:sldId id="1626" r:id="rId2398"/>
    <p:sldId id="1627" r:id="rId2399"/>
    <p:sldId id="1628" r:id="rId2400"/>
    <p:sldId id="1629" r:id="rId2401"/>
    <p:sldId id="1630" r:id="rId2402"/>
    <p:sldId id="1631" r:id="rId2403"/>
    <p:sldId id="1632" r:id="rId2404"/>
    <p:sldId id="1633" r:id="rId2405"/>
    <p:sldId id="1634" r:id="rId2406"/>
    <p:sldId id="1635" r:id="rId2407"/>
    <p:sldId id="1636" r:id="rId2408"/>
    <p:sldId id="1637" r:id="rId2409"/>
    <p:sldId id="1638" r:id="rId2410"/>
    <p:sldId id="1639" r:id="rId2411"/>
    <p:sldId id="1640" r:id="rId2412"/>
    <p:sldId id="1641" r:id="rId2413"/>
    <p:sldId id="1642" r:id="rId2414"/>
    <p:sldId id="1643" r:id="rId2415"/>
    <p:sldId id="1644" r:id="rId2416"/>
    <p:sldId id="1645" r:id="rId2417"/>
    <p:sldId id="1646" r:id="rId2418"/>
    <p:sldId id="1647" r:id="rId2419"/>
    <p:sldId id="1648" r:id="rId2420"/>
    <p:sldId id="1649" r:id="rId2421"/>
    <p:sldId id="1650" r:id="rId2422"/>
    <p:sldId id="1651" r:id="rId2423"/>
    <p:sldId id="1652" r:id="rId2424"/>
    <p:sldId id="1653" r:id="rId2425"/>
    <p:sldId id="1654" r:id="rId2426"/>
    <p:sldId id="1655" r:id="rId2427"/>
    <p:sldId id="1656" r:id="rId2428"/>
    <p:sldId id="1657" r:id="rId2429"/>
    <p:sldId id="1658" r:id="rId2430"/>
    <p:sldId id="1659" r:id="rId2431"/>
    <p:sldId id="1660" r:id="rId2432"/>
    <p:sldId id="1661" r:id="rId2433"/>
    <p:sldId id="1662" r:id="rId2434"/>
    <p:sldId id="1663" r:id="rId2435"/>
    <p:sldId id="1664" r:id="rId2436"/>
    <p:sldId id="1665" r:id="rId2437"/>
    <p:sldId id="1666" r:id="rId2438"/>
    <p:sldId id="1667" r:id="rId2439"/>
    <p:sldId id="1668" r:id="rId2440"/>
    <p:sldId id="1669" r:id="rId2441"/>
    <p:sldId id="1670" r:id="rId2442"/>
    <p:sldId id="1671" r:id="rId2443"/>
    <p:sldId id="1672" r:id="rId2444"/>
    <p:sldId id="1673" r:id="rId2445"/>
    <p:sldId id="1674" r:id="rId2446"/>
    <p:sldId id="1675" r:id="rId2447"/>
    <p:sldId id="1676" r:id="rId2448"/>
    <p:sldId id="1677" r:id="rId2449"/>
    <p:sldId id="1678" r:id="rId2450"/>
    <p:sldId id="1679" r:id="rId2451"/>
    <p:sldId id="1680" r:id="rId2452"/>
    <p:sldId id="1681" r:id="rId2453"/>
    <p:sldId id="1682" r:id="rId2454"/>
    <p:sldId id="1683" r:id="rId2455"/>
    <p:sldId id="1684" r:id="rId2456"/>
    <p:sldId id="1685" r:id="rId2457"/>
    <p:sldId id="1686" r:id="rId2458"/>
    <p:sldId id="1687" r:id="rId2459"/>
    <p:sldId id="1688" r:id="rId2460"/>
    <p:sldId id="1689" r:id="rId2461"/>
    <p:sldId id="1690" r:id="rId2462"/>
    <p:sldId id="1691" r:id="rId2463"/>
    <p:sldId id="1692" r:id="rId2464"/>
    <p:sldId id="1693" r:id="rId2465"/>
    <p:sldId id="1694" r:id="rId2466"/>
    <p:sldId id="1695" r:id="rId2467"/>
    <p:sldId id="1696" r:id="rId2468"/>
    <p:sldId id="1697" r:id="rId2469"/>
    <p:sldId id="1698" r:id="rId2470"/>
    <p:sldId id="1699" r:id="rId2471"/>
    <p:sldId id="1700" r:id="rId2472"/>
    <p:sldId id="1701" r:id="rId2473"/>
    <p:sldId id="1702" r:id="rId2474"/>
    <p:sldId id="1703" r:id="rId2475"/>
    <p:sldId id="1704" r:id="rId2476"/>
    <p:sldId id="1705" r:id="rId2477"/>
    <p:sldId id="1706" r:id="rId2478"/>
    <p:sldId id="1707" r:id="rId2479"/>
    <p:sldId id="1708" r:id="rId2480"/>
    <p:sldId id="1709" r:id="rId2481"/>
    <p:sldId id="1710" r:id="rId2482"/>
    <p:sldId id="1711" r:id="rId2483"/>
    <p:sldId id="1712" r:id="rId2484"/>
    <p:sldId id="1713" r:id="rId2485"/>
    <p:sldId id="1714" r:id="rId2486"/>
    <p:sldId id="1715" r:id="rId2487"/>
    <p:sldId id="1716" r:id="rId2488"/>
    <p:sldId id="1717" r:id="rId2489"/>
    <p:sldId id="1718" r:id="rId2490"/>
    <p:sldId id="1719" r:id="rId2491"/>
    <p:sldId id="1720" r:id="rId2492"/>
    <p:sldId id="1721" r:id="rId2493"/>
    <p:sldId id="1722" r:id="rId2494"/>
    <p:sldId id="1723" r:id="rId2495"/>
    <p:sldId id="1724" r:id="rId2496"/>
    <p:sldId id="1725" r:id="rId2497"/>
    <p:sldId id="1726" r:id="rId2498"/>
    <p:sldId id="1727" r:id="rId2499"/>
    <p:sldId id="1728" r:id="rId2500"/>
    <p:sldId id="1729" r:id="rId2501"/>
    <p:sldId id="1730" r:id="rId2502"/>
    <p:sldId id="1731" r:id="rId2503"/>
    <p:sldId id="1732" r:id="rId2504"/>
    <p:sldId id="1733" r:id="rId2505"/>
    <p:sldId id="1734" r:id="rId2506"/>
    <p:sldId id="1735" r:id="rId2507"/>
    <p:sldId id="1736" r:id="rId2508"/>
    <p:sldId id="1737" r:id="rId2509"/>
    <p:sldId id="1738" r:id="rId2510"/>
    <p:sldId id="1739" r:id="rId2511"/>
    <p:sldId id="1740" r:id="rId2512"/>
    <p:sldId id="1741" r:id="rId2513"/>
    <p:sldId id="1742" r:id="rId2514"/>
    <p:sldId id="1743" r:id="rId2515"/>
    <p:sldId id="1744" r:id="rId2516"/>
    <p:sldId id="1745" r:id="rId2517"/>
    <p:sldId id="1746" r:id="rId2518"/>
    <p:sldId id="1747" r:id="rId2519"/>
    <p:sldId id="1748" r:id="rId2520"/>
    <p:sldId id="1749" r:id="rId2521"/>
    <p:sldId id="1750" r:id="rId2522"/>
    <p:sldId id="1751" r:id="rId2523"/>
    <p:sldId id="1752" r:id="rId2524"/>
    <p:sldId id="1753" r:id="rId2525"/>
    <p:sldId id="1754" r:id="rId2526"/>
    <p:sldId id="1755" r:id="rId2527"/>
    <p:sldId id="1756" r:id="rId2528"/>
    <p:sldId id="1757" r:id="rId2529"/>
    <p:sldId id="1758" r:id="rId2530"/>
    <p:sldId id="1759" r:id="rId2531"/>
    <p:sldId id="1760" r:id="rId2532"/>
    <p:sldId id="1761" r:id="rId2533"/>
    <p:sldId id="1762" r:id="rId2534"/>
    <p:sldId id="1763" r:id="rId2535"/>
    <p:sldId id="1764" r:id="rId2536"/>
    <p:sldId id="1765" r:id="rId2537"/>
    <p:sldId id="1766" r:id="rId2538"/>
    <p:sldId id="1767" r:id="rId2539"/>
    <p:sldId id="1768" r:id="rId2540"/>
    <p:sldId id="1769" r:id="rId2541"/>
    <p:sldId id="1770" r:id="rId2542"/>
    <p:sldId id="1771" r:id="rId2543"/>
    <p:sldId id="1772" r:id="rId2544"/>
    <p:sldId id="1773" r:id="rId2545"/>
    <p:sldId id="1774" r:id="rId2546"/>
    <p:sldId id="1775" r:id="rId2547"/>
    <p:sldId id="1776" r:id="rId2548"/>
    <p:sldId id="1777" r:id="rId2549"/>
    <p:sldId id="1778" r:id="rId2550"/>
    <p:sldId id="1779" r:id="rId2551"/>
    <p:sldId id="1780" r:id="rId2552"/>
    <p:sldId id="1781" r:id="rId2553"/>
    <p:sldId id="1782" r:id="rId2554"/>
    <p:sldId id="1783" r:id="rId2555"/>
    <p:sldId id="1784" r:id="rId2556"/>
    <p:sldId id="1785" r:id="rId2557"/>
    <p:sldId id="1786" r:id="rId2558"/>
    <p:sldId id="1787" r:id="rId2559"/>
    <p:sldId id="1788" r:id="rId2560"/>
    <p:sldId id="1789" r:id="rId2561"/>
    <p:sldId id="1790" r:id="rId2562"/>
    <p:sldId id="1791" r:id="rId2563"/>
    <p:sldId id="1792" r:id="rId2564"/>
    <p:sldId id="1793" r:id="rId2565"/>
    <p:sldId id="1794" r:id="rId2566"/>
    <p:sldId id="1795" r:id="rId2567"/>
    <p:sldId id="1796" r:id="rId2568"/>
    <p:sldId id="1797" r:id="rId2569"/>
    <p:sldId id="1798" r:id="rId2570"/>
    <p:sldId id="1799" r:id="rId2571"/>
    <p:sldId id="1800" r:id="rId2572"/>
    <p:sldId id="1801" r:id="rId2573"/>
    <p:sldId id="1802" r:id="rId2574"/>
    <p:sldId id="1803" r:id="rId2575"/>
    <p:sldId id="1804" r:id="rId2576"/>
    <p:sldId id="1805" r:id="rId2577"/>
    <p:sldId id="1806" r:id="rId2578"/>
    <p:sldId id="1807" r:id="rId2579"/>
    <p:sldId id="1808" r:id="rId2580"/>
    <p:sldId id="1809" r:id="rId2581"/>
    <p:sldId id="1810" r:id="rId2582"/>
    <p:sldId id="1811" r:id="rId2583"/>
    <p:sldId id="1812" r:id="rId2584"/>
    <p:sldId id="1813" r:id="rId2585"/>
    <p:sldId id="1814" r:id="rId2586"/>
    <p:sldId id="1815" r:id="rId2587"/>
    <p:sldId id="1816" r:id="rId2588"/>
    <p:sldId id="1817" r:id="rId2589"/>
    <p:sldId id="1818" r:id="rId2590"/>
    <p:sldId id="1819" r:id="rId2591"/>
    <p:sldId id="1820" r:id="rId2592"/>
    <p:sldId id="1821" r:id="rId2593"/>
    <p:sldId id="1822" r:id="rId2594"/>
    <p:sldId id="1823" r:id="rId2595"/>
    <p:sldId id="1824" r:id="rId2596"/>
    <p:sldId id="1825" r:id="rId2597"/>
    <p:sldId id="1826" r:id="rId2598"/>
    <p:sldId id="1827" r:id="rId2599"/>
    <p:sldId id="1828" r:id="rId2600"/>
    <p:sldId id="1829" r:id="rId2601"/>
    <p:sldId id="1830" r:id="rId2602"/>
    <p:sldId id="1831" r:id="rId2603"/>
    <p:sldId id="1832" r:id="rId2604"/>
    <p:sldId id="1833" r:id="rId2605"/>
    <p:sldId id="1834" r:id="rId2606"/>
    <p:sldId id="1835" r:id="rId2607"/>
    <p:sldId id="1836" r:id="rId2608"/>
    <p:sldId id="1837" r:id="rId2609"/>
    <p:sldId id="1838" r:id="rId2610"/>
    <p:sldId id="1839" r:id="rId2611"/>
    <p:sldId id="1840" r:id="rId2612"/>
    <p:sldId id="1841" r:id="rId2613"/>
    <p:sldId id="1842" r:id="rId2614"/>
    <p:sldId id="1843" r:id="rId2615"/>
    <p:sldId id="1844" r:id="rId2616"/>
    <p:sldId id="1845" r:id="rId2617"/>
    <p:sldId id="1846" r:id="rId2618"/>
    <p:sldId id="1847" r:id="rId2619"/>
    <p:sldId id="1848" r:id="rId2620"/>
    <p:sldId id="1849" r:id="rId2621"/>
    <p:sldId id="1850" r:id="rId2622"/>
    <p:sldId id="1851" r:id="rId2623"/>
    <p:sldId id="1852" r:id="rId2624"/>
    <p:sldId id="1853" r:id="rId2625"/>
    <p:sldId id="1854" r:id="rId2626"/>
    <p:sldId id="1855" r:id="rId2627"/>
    <p:sldId id="1856" r:id="rId2628"/>
    <p:sldId id="1857" r:id="rId2629"/>
    <p:sldId id="1858" r:id="rId2630"/>
    <p:sldId id="1859" r:id="rId2631"/>
    <p:sldId id="1860" r:id="rId2632"/>
    <p:sldId id="1861" r:id="rId2633"/>
    <p:sldId id="1862" r:id="rId2634"/>
    <p:sldId id="1863" r:id="rId2635"/>
    <p:sldId id="1864" r:id="rId2636"/>
    <p:sldId id="1865" r:id="rId2637"/>
    <p:sldId id="1866" r:id="rId2638"/>
    <p:sldId id="1867" r:id="rId2639"/>
    <p:sldId id="1868" r:id="rId2640"/>
    <p:sldId id="1869" r:id="rId2641"/>
    <p:sldId id="1870" r:id="rId2642"/>
    <p:sldId id="1871" r:id="rId2643"/>
    <p:sldId id="1872" r:id="rId2644"/>
    <p:sldId id="1873" r:id="rId2645"/>
    <p:sldId id="1874" r:id="rId2646"/>
    <p:sldId id="1875" r:id="rId2647"/>
    <p:sldId id="1876" r:id="rId2648"/>
    <p:sldId id="1877" r:id="rId2649"/>
    <p:sldId id="1878" r:id="rId2650"/>
    <p:sldId id="1879" r:id="rId2651"/>
    <p:sldId id="1880" r:id="rId2652"/>
    <p:sldId id="1881" r:id="rId2653"/>
    <p:sldId id="1882" r:id="rId2654"/>
    <p:sldId id="1883" r:id="rId2655"/>
    <p:sldId id="1884" r:id="rId2656"/>
    <p:sldId id="1885" r:id="rId2657"/>
    <p:sldId id="1886" r:id="rId2658"/>
    <p:sldId id="1887" r:id="rId2659"/>
    <p:sldId id="1888" r:id="rId2660"/>
    <p:sldId id="1889" r:id="rId2661"/>
    <p:sldId id="1890" r:id="rId2662"/>
    <p:sldId id="1891" r:id="rId2663"/>
    <p:sldId id="1892" r:id="rId2664"/>
    <p:sldId id="1893" r:id="rId2665"/>
    <p:sldId id="1894" r:id="rId2666"/>
    <p:sldId id="1895" r:id="rId2667"/>
    <p:sldId id="1896" r:id="rId2668"/>
    <p:sldId id="1897" r:id="rId2669"/>
    <p:sldId id="1898" r:id="rId2670"/>
    <p:sldId id="1899" r:id="rId2671"/>
    <p:sldId id="1900" r:id="rId2672"/>
    <p:sldId id="1901" r:id="rId2673"/>
    <p:sldId id="1902" r:id="rId2674"/>
    <p:sldId id="1903" r:id="rId2675"/>
    <p:sldId id="1904" r:id="rId2676"/>
    <p:sldId id="1905" r:id="rId2677"/>
    <p:sldId id="1906" r:id="rId2678"/>
    <p:sldId id="1907" r:id="rId2679"/>
    <p:sldId id="1908" r:id="rId2680"/>
    <p:sldId id="1909" r:id="rId2681"/>
    <p:sldId id="1910" r:id="rId2682"/>
    <p:sldId id="1911" r:id="rId2683"/>
    <p:sldId id="1912" r:id="rId2684"/>
    <p:sldId id="1913" r:id="rId2685"/>
    <p:sldId id="1914" r:id="rId2686"/>
    <p:sldId id="1915" r:id="rId2687"/>
    <p:sldId id="1916" r:id="rId2688"/>
    <p:sldId id="1917" r:id="rId2689"/>
    <p:sldId id="1918" r:id="rId2690"/>
    <p:sldId id="1919" r:id="rId2691"/>
    <p:sldId id="1920" r:id="rId2692"/>
    <p:sldId id="1921" r:id="rId2693"/>
    <p:sldId id="1922" r:id="rId2694"/>
    <p:sldId id="1923" r:id="rId2695"/>
    <p:sldId id="1924" r:id="rId2696"/>
    <p:sldId id="1925" r:id="rId2697"/>
    <p:sldId id="1926" r:id="rId2698"/>
    <p:sldId id="1927" r:id="rId2699"/>
    <p:sldId id="1928" r:id="rId2700"/>
    <p:sldId id="1929" r:id="rId2701"/>
    <p:sldId id="1930" r:id="rId2702"/>
    <p:sldId id="1931" r:id="rId2703"/>
    <p:sldId id="1932" r:id="rId2704"/>
    <p:sldId id="1933" r:id="rId2705"/>
    <p:sldId id="1934" r:id="rId2706"/>
    <p:sldId id="1935" r:id="rId2707"/>
    <p:sldId id="1936" r:id="rId2708"/>
    <p:sldId id="1937" r:id="rId2709"/>
    <p:sldId id="1938" r:id="rId2710"/>
    <p:sldId id="1939" r:id="rId2711"/>
    <p:sldId id="1940" r:id="rId2712"/>
    <p:sldId id="1941" r:id="rId2713"/>
    <p:sldId id="1942" r:id="rId2714"/>
    <p:sldId id="1943" r:id="rId2715"/>
    <p:sldId id="1944" r:id="rId2716"/>
    <p:sldId id="1945" r:id="rId2717"/>
    <p:sldId id="1946" r:id="rId2718"/>
    <p:sldId id="1947" r:id="rId2719"/>
    <p:sldId id="1948" r:id="rId2720"/>
    <p:sldId id="1949" r:id="rId2721"/>
    <p:sldId id="1950" r:id="rId2722"/>
    <p:sldId id="1951" r:id="rId2723"/>
    <p:sldId id="1952" r:id="rId2724"/>
    <p:sldId id="1953" r:id="rId2725"/>
    <p:sldId id="1954" r:id="rId2726"/>
    <p:sldId id="1955" r:id="rId2727"/>
    <p:sldId id="1956" r:id="rId2728"/>
    <p:sldId id="1957" r:id="rId2729"/>
    <p:sldId id="1958" r:id="rId2730"/>
    <p:sldId id="1959" r:id="rId2731"/>
    <p:sldId id="1960" r:id="rId2732"/>
    <p:sldId id="1961" r:id="rId2733"/>
    <p:sldId id="1962" r:id="rId2734"/>
    <p:sldId id="1963" r:id="rId2735"/>
    <p:sldId id="1964" r:id="rId2736"/>
    <p:sldId id="1965" r:id="rId2737"/>
    <p:sldId id="1966" r:id="rId2738"/>
    <p:sldId id="1967" r:id="rId2739"/>
    <p:sldId id="1968" r:id="rId2740"/>
    <p:sldId id="1969" r:id="rId2741"/>
    <p:sldId id="1970" r:id="rId2742"/>
    <p:sldId id="1971" r:id="rId2743"/>
    <p:sldId id="1972" r:id="rId2744"/>
    <p:sldId id="1973" r:id="rId2745"/>
    <p:sldId id="1974" r:id="rId2746"/>
    <p:sldId id="1975" r:id="rId2747"/>
    <p:sldId id="1976" r:id="rId2748"/>
    <p:sldId id="1977" r:id="rId2749"/>
    <p:sldId id="1978" r:id="rId2750"/>
    <p:sldId id="1979" r:id="rId2751"/>
    <p:sldId id="1980" r:id="rId2752"/>
    <p:sldId id="1981" r:id="rId2753"/>
    <p:sldId id="1982" r:id="rId2754"/>
    <p:sldId id="1983" r:id="rId2755"/>
    <p:sldId id="1984" r:id="rId2756"/>
    <p:sldId id="1985" r:id="rId2757"/>
    <p:sldId id="1986" r:id="rId2758"/>
    <p:sldId id="1987" r:id="rId2759"/>
    <p:sldId id="1988" r:id="rId2760"/>
    <p:sldId id="1989" r:id="rId2761"/>
    <p:sldId id="1990" r:id="rId2762"/>
    <p:sldId id="1991" r:id="rId2763"/>
    <p:sldId id="1992" r:id="rId2764"/>
    <p:sldId id="1993" r:id="rId2765"/>
    <p:sldId id="1994" r:id="rId2766"/>
    <p:sldId id="1995" r:id="rId2767"/>
    <p:sldId id="1996" r:id="rId2768"/>
    <p:sldId id="1997" r:id="rId2769"/>
    <p:sldId id="1998" r:id="rId2770"/>
    <p:sldId id="1999" r:id="rId2771"/>
    <p:sldId id="2000" r:id="rId2772"/>
    <p:sldId id="2001" r:id="rId2773"/>
    <p:sldId id="2002" r:id="rId2774"/>
    <p:sldId id="2003" r:id="rId2775"/>
    <p:sldId id="2004" r:id="rId2776"/>
    <p:sldId id="2005" r:id="rId2777"/>
    <p:sldId id="2006" r:id="rId2778"/>
    <p:sldId id="2007" r:id="rId2779"/>
    <p:sldId id="2008" r:id="rId2780"/>
    <p:sldId id="2009" r:id="rId2781"/>
    <p:sldId id="2010" r:id="rId2782"/>
    <p:sldId id="2011" r:id="rId2783"/>
    <p:sldId id="2012" r:id="rId2784"/>
    <p:sldId id="2013" r:id="rId2785"/>
    <p:sldId id="2014" r:id="rId2786"/>
    <p:sldId id="2015" r:id="rId2787"/>
    <p:sldId id="2016" r:id="rId2788"/>
    <p:sldId id="2017" r:id="rId2789"/>
    <p:sldId id="2018" r:id="rId2790"/>
    <p:sldId id="2019" r:id="rId2791"/>
    <p:sldId id="2020" r:id="rId2792"/>
    <p:sldId id="2021" r:id="rId2793"/>
    <p:sldId id="2022" r:id="rId2794"/>
    <p:sldId id="2023" r:id="rId2795"/>
    <p:sldId id="2024" r:id="rId2796"/>
    <p:sldId id="2025" r:id="rId2797"/>
    <p:sldId id="2026" r:id="rId2798"/>
    <p:sldId id="2027" r:id="rId2799"/>
    <p:sldId id="2028" r:id="rId2800"/>
    <p:sldId id="2029" r:id="rId2801"/>
    <p:sldId id="2030" r:id="rId2802"/>
    <p:sldId id="2031" r:id="rId2803"/>
    <p:sldId id="2032" r:id="rId2804"/>
    <p:sldId id="2033" r:id="rId2805"/>
    <p:sldId id="2034" r:id="rId2806"/>
    <p:sldId id="2035" r:id="rId2807"/>
    <p:sldId id="2036" r:id="rId2808"/>
    <p:sldId id="2037" r:id="rId2809"/>
    <p:sldId id="2038" r:id="rId2810"/>
    <p:sldId id="2039" r:id="rId2811"/>
    <p:sldId id="2040" r:id="rId2812"/>
    <p:sldId id="2041" r:id="rId2813"/>
    <p:sldId id="2042" r:id="rId2814"/>
    <p:sldId id="2043" r:id="rId2815"/>
    <p:sldId id="2044" r:id="rId2816"/>
    <p:sldId id="2045" r:id="rId2817"/>
    <p:sldId id="2046" r:id="rId2818"/>
    <p:sldId id="2047" r:id="rId2819"/>
    <p:sldId id="2048" r:id="rId2820"/>
    <p:sldId id="2049" r:id="rId2821"/>
    <p:sldId id="2050" r:id="rId2822"/>
    <p:sldId id="2051" r:id="rId2823"/>
    <p:sldId id="2052" r:id="rId2824"/>
    <p:sldId id="2053" r:id="rId2825"/>
    <p:sldId id="2054" r:id="rId2826"/>
    <p:sldId id="2055" r:id="rId2827"/>
    <p:sldId id="2056" r:id="rId2828"/>
    <p:sldId id="2057" r:id="rId2829"/>
    <p:sldId id="2058" r:id="rId2830"/>
    <p:sldId id="2059" r:id="rId2831"/>
    <p:sldId id="2060" r:id="rId2832"/>
    <p:sldId id="2061" r:id="rId2833"/>
    <p:sldId id="2062" r:id="rId2834"/>
    <p:sldId id="2063" r:id="rId2835"/>
    <p:sldId id="2064" r:id="rId2836"/>
    <p:sldId id="2065" r:id="rId2837"/>
    <p:sldId id="2066" r:id="rId2838"/>
    <p:sldId id="2067" r:id="rId2839"/>
    <p:sldId id="2068" r:id="rId2840"/>
    <p:sldId id="2069" r:id="rId2841"/>
    <p:sldId id="2070" r:id="rId2842"/>
    <p:sldId id="2071" r:id="rId2843"/>
    <p:sldId id="2072" r:id="rId2844"/>
    <p:sldId id="2073" r:id="rId2845"/>
    <p:sldId id="2074" r:id="rId2846"/>
    <p:sldId id="2075" r:id="rId2847"/>
    <p:sldId id="2076" r:id="rId2848"/>
    <p:sldId id="2077" r:id="rId2849"/>
    <p:sldId id="2078" r:id="rId2850"/>
    <p:sldId id="2079" r:id="rId2851"/>
    <p:sldId id="2080" r:id="rId2852"/>
    <p:sldId id="2081" r:id="rId2853"/>
    <p:sldId id="2082" r:id="rId2854"/>
    <p:sldId id="2083" r:id="rId2855"/>
    <p:sldId id="2084" r:id="rId2856"/>
    <p:sldId id="2085" r:id="rId2857"/>
    <p:sldId id="2086" r:id="rId2858"/>
    <p:sldId id="2087" r:id="rId2859"/>
    <p:sldId id="2088" r:id="rId2860"/>
    <p:sldId id="2089" r:id="rId2861"/>
    <p:sldId id="2090" r:id="rId2862"/>
    <p:sldId id="2091" r:id="rId2863"/>
    <p:sldId id="2092" r:id="rId2864"/>
    <p:sldId id="2093" r:id="rId2865"/>
    <p:sldId id="2094" r:id="rId2866"/>
    <p:sldId id="2095" r:id="rId2867"/>
    <p:sldId id="2096" r:id="rId2868"/>
    <p:sldId id="2097" r:id="rId2869"/>
    <p:sldId id="2098" r:id="rId2870"/>
    <p:sldId id="2099" r:id="rId2871"/>
    <p:sldId id="2100" r:id="rId2872"/>
    <p:sldId id="2101" r:id="rId2873"/>
    <p:sldId id="2102" r:id="rId2874"/>
    <p:sldId id="2103" r:id="rId2875"/>
    <p:sldId id="2104" r:id="rId2876"/>
    <p:sldId id="2105" r:id="rId2877"/>
    <p:sldId id="2106" r:id="rId2878"/>
    <p:sldId id="2107" r:id="rId2879"/>
    <p:sldId id="2108" r:id="rId2880"/>
    <p:sldId id="2109" r:id="rId2881"/>
    <p:sldId id="2110" r:id="rId2882"/>
    <p:sldId id="2111" r:id="rId2883"/>
    <p:sldId id="2112" r:id="rId2884"/>
    <p:sldId id="2113" r:id="rId2885"/>
    <p:sldId id="2114" r:id="rId2886"/>
    <p:sldId id="2115" r:id="rId2887"/>
    <p:sldId id="2116" r:id="rId2888"/>
    <p:sldId id="2117" r:id="rId2889"/>
    <p:sldId id="2118" r:id="rId2890"/>
    <p:sldId id="2119" r:id="rId2891"/>
    <p:sldId id="2120" r:id="rId2892"/>
    <p:sldId id="2121" r:id="rId2893"/>
    <p:sldId id="2122" r:id="rId2894"/>
    <p:sldId id="2123" r:id="rId2895"/>
    <p:sldId id="2124" r:id="rId2896"/>
    <p:sldId id="2125" r:id="rId2897"/>
    <p:sldId id="2126" r:id="rId2898"/>
    <p:sldId id="2127" r:id="rId2899"/>
    <p:sldId id="2128" r:id="rId2900"/>
    <p:sldId id="2129" r:id="rId2901"/>
    <p:sldId id="2130" r:id="rId2902"/>
    <p:sldId id="2131" r:id="rId2903"/>
    <p:sldId id="2132" r:id="rId2904"/>
    <p:sldId id="2133" r:id="rId2905"/>
    <p:sldId id="2134" r:id="rId2906"/>
    <p:sldId id="2135" r:id="rId2907"/>
    <p:sldId id="2136" r:id="rId2908"/>
    <p:sldId id="2137" r:id="rId2909"/>
    <p:sldId id="2138" r:id="rId2910"/>
    <p:sldId id="2139" r:id="rId2911"/>
    <p:sldId id="2140" r:id="rId2912"/>
    <p:sldId id="2141" r:id="rId2913"/>
    <p:sldId id="2142" r:id="rId2914"/>
    <p:sldId id="2143" r:id="rId2915"/>
    <p:sldId id="2144" r:id="rId2916"/>
    <p:sldId id="2145" r:id="rId2917"/>
    <p:sldId id="2146" r:id="rId2918"/>
    <p:sldId id="2147" r:id="rId2919"/>
    <p:sldId id="2148" r:id="rId2920"/>
    <p:sldId id="2149" r:id="rId2921"/>
    <p:sldId id="2150" r:id="rId2922"/>
    <p:sldId id="2151" r:id="rId2923"/>
    <p:sldId id="2152" r:id="rId2924"/>
    <p:sldId id="2153" r:id="rId2925"/>
    <p:sldId id="2154" r:id="rId2926"/>
    <p:sldId id="2155" r:id="rId2927"/>
    <p:sldId id="2156" r:id="rId2928"/>
    <p:sldId id="2157" r:id="rId2929"/>
    <p:sldId id="2158" r:id="rId2930"/>
    <p:sldId id="2159" r:id="rId2931"/>
    <p:sldId id="2160" r:id="rId2932"/>
    <p:sldId id="2161" r:id="rId2933"/>
    <p:sldId id="2162" r:id="rId2934"/>
    <p:sldId id="2163" r:id="rId2935"/>
    <p:sldId id="2164" r:id="rId2936"/>
    <p:sldId id="2165" r:id="rId2937"/>
    <p:sldId id="2166" r:id="rId2938"/>
    <p:sldId id="2167" r:id="rId2939"/>
    <p:sldId id="2168" r:id="rId2940"/>
    <p:sldId id="2169" r:id="rId2941"/>
    <p:sldId id="2170" r:id="rId2942"/>
    <p:sldId id="2171" r:id="rId2943"/>
    <p:sldId id="2172" r:id="rId2944"/>
    <p:sldId id="2173" r:id="rId2945"/>
    <p:sldId id="2174" r:id="rId2946"/>
    <p:sldId id="2175" r:id="rId2947"/>
    <p:sldId id="2176" r:id="rId2948"/>
    <p:sldId id="2177" r:id="rId2949"/>
    <p:sldId id="2178" r:id="rId2950"/>
    <p:sldId id="2179" r:id="rId2951"/>
    <p:sldId id="2180" r:id="rId2952"/>
    <p:sldId id="2181" r:id="rId2953"/>
    <p:sldId id="2182" r:id="rId2954"/>
    <p:sldId id="2183" r:id="rId2955"/>
    <p:sldId id="2184" r:id="rId2956"/>
    <p:sldId id="2185" r:id="rId2957"/>
    <p:sldId id="2186" r:id="rId2958"/>
    <p:sldId id="2187" r:id="rId2959"/>
    <p:sldId id="2188" r:id="rId2960"/>
    <p:sldId id="2189" r:id="rId2961"/>
    <p:sldId id="2190" r:id="rId2962"/>
    <p:sldId id="2191" r:id="rId2963"/>
    <p:sldId id="2192" r:id="rId2964"/>
    <p:sldId id="2193" r:id="rId2965"/>
    <p:sldId id="2194" r:id="rId2966"/>
    <p:sldId id="2195" r:id="rId2967"/>
    <p:sldId id="2196" r:id="rId2968"/>
    <p:sldId id="2197" r:id="rId2969"/>
    <p:sldId id="2198" r:id="rId2970"/>
    <p:sldId id="2199" r:id="rId2971"/>
    <p:sldId id="2200" r:id="rId2972"/>
    <p:sldId id="2201" r:id="rId2973"/>
    <p:sldId id="2202" r:id="rId2974"/>
    <p:sldId id="2203" r:id="rId2975"/>
    <p:sldId id="2204" r:id="rId2976"/>
    <p:sldId id="2205" r:id="rId2977"/>
    <p:sldId id="2206" r:id="rId2978"/>
    <p:sldId id="2207" r:id="rId2979"/>
    <p:sldId id="2208" r:id="rId2980"/>
    <p:sldId id="2209" r:id="rId2981"/>
    <p:sldId id="2210" r:id="rId2982"/>
    <p:sldId id="2211" r:id="rId2983"/>
    <p:sldId id="2212" r:id="rId2984"/>
    <p:sldId id="2213" r:id="rId2985"/>
    <p:sldId id="2214" r:id="rId2986"/>
    <p:sldId id="2215" r:id="rId2987"/>
    <p:sldId id="2216" r:id="rId2988"/>
    <p:sldId id="2217" r:id="rId2989"/>
    <p:sldId id="2218" r:id="rId2990"/>
    <p:sldId id="2219" r:id="rId2991"/>
    <p:sldId id="2220" r:id="rId2992"/>
    <p:sldId id="2221" r:id="rId2993"/>
    <p:sldId id="2222" r:id="rId2994"/>
    <p:sldId id="2223" r:id="rId2995"/>
    <p:sldId id="2224" r:id="rId2996"/>
    <p:sldId id="2225" r:id="rId2997"/>
    <p:sldId id="2226" r:id="rId2998"/>
    <p:sldId id="2227" r:id="rId2999"/>
    <p:sldId id="2228" r:id="rId3000"/>
    <p:sldId id="2229" r:id="rId3001"/>
    <p:sldId id="2230" r:id="rId3002"/>
    <p:sldId id="2231" r:id="rId3003"/>
    <p:sldId id="2232" r:id="rId3004"/>
    <p:sldId id="2233" r:id="rId3005"/>
    <p:sldId id="2234" r:id="rId3006"/>
    <p:sldId id="2235" r:id="rId3007"/>
    <p:sldId id="2236" r:id="rId3008"/>
    <p:sldId id="2237" r:id="rId3009"/>
    <p:sldId id="2238" r:id="rId3010"/>
    <p:sldId id="2239" r:id="rId3011"/>
    <p:sldId id="2240" r:id="rId3012"/>
    <p:sldId id="2241" r:id="rId3013"/>
    <p:sldId id="2242" r:id="rId3014"/>
    <p:sldId id="2243" r:id="rId3015"/>
    <p:sldId id="2244" r:id="rId3016"/>
    <p:sldId id="2245" r:id="rId3017"/>
    <p:sldId id="2246" r:id="rId3018"/>
    <p:sldId id="2247" r:id="rId3019"/>
    <p:sldId id="2248" r:id="rId3020"/>
    <p:sldId id="2249" r:id="rId3021"/>
    <p:sldId id="2250" r:id="rId3022"/>
    <p:sldId id="2251" r:id="rId3023"/>
    <p:sldId id="2252" r:id="rId3024"/>
    <p:sldId id="2253" r:id="rId3025"/>
    <p:sldId id="2254" r:id="rId3026"/>
    <p:sldId id="2255" r:id="rId3027"/>
    <p:sldId id="2256" r:id="rId3028"/>
    <p:sldId id="2257" r:id="rId3029"/>
    <p:sldId id="2258" r:id="rId3030"/>
    <p:sldId id="2259" r:id="rId3031"/>
    <p:sldId id="2260" r:id="rId3032"/>
    <p:sldId id="2261" r:id="rId3033"/>
    <p:sldId id="2262" r:id="rId3034"/>
    <p:sldId id="2263" r:id="rId3035"/>
    <p:sldId id="2264" r:id="rId3036"/>
    <p:sldId id="2265" r:id="rId3037"/>
    <p:sldId id="2266" r:id="rId3038"/>
    <p:sldId id="2267" r:id="rId3039"/>
    <p:sldId id="2268" r:id="rId3040"/>
    <p:sldId id="2269" r:id="rId3041"/>
    <p:sldId id="2270" r:id="rId3042"/>
    <p:sldId id="2271" r:id="rId3043"/>
    <p:sldId id="2272" r:id="rId3044"/>
    <p:sldId id="2273" r:id="rId3045"/>
    <p:sldId id="2274" r:id="rId3046"/>
    <p:sldId id="2275" r:id="rId3047"/>
    <p:sldId id="2276" r:id="rId3048"/>
    <p:sldId id="2277" r:id="rId3049"/>
    <p:sldId id="2278" r:id="rId3050"/>
    <p:sldId id="2279" r:id="rId3051"/>
    <p:sldId id="2280" r:id="rId3052"/>
    <p:sldId id="2281" r:id="rId3053"/>
    <p:sldId id="2282" r:id="rId3054"/>
    <p:sldId id="2283" r:id="rId3055"/>
    <p:sldId id="2284" r:id="rId3056"/>
    <p:sldId id="2285" r:id="rId3057"/>
    <p:sldId id="2286" r:id="rId3058"/>
    <p:sldId id="2287" r:id="rId3059"/>
    <p:sldId id="2288" r:id="rId3060"/>
    <p:sldId id="2289" r:id="rId3061"/>
    <p:sldId id="2290" r:id="rId3062"/>
    <p:sldId id="2291" r:id="rId3063"/>
    <p:sldId id="2292" r:id="rId3064"/>
    <p:sldId id="2293" r:id="rId3065"/>
    <p:sldId id="2294" r:id="rId3066"/>
    <p:sldId id="2295" r:id="rId3067"/>
    <p:sldId id="2296" r:id="rId3068"/>
    <p:sldId id="2297" r:id="rId3069"/>
    <p:sldId id="2298" r:id="rId3070"/>
    <p:sldId id="2299" r:id="rId3071"/>
    <p:sldId id="2300" r:id="rId3072"/>
    <p:sldId id="2301" r:id="rId3073"/>
    <p:sldId id="2302" r:id="rId3074"/>
    <p:sldId id="2303" r:id="rId3075"/>
    <p:sldId id="2304" r:id="rId3076"/>
    <p:sldId id="2305" r:id="rId3077"/>
    <p:sldId id="2306" r:id="rId3078"/>
    <p:sldId id="2307" r:id="rId3079"/>
    <p:sldId id="2308" r:id="rId3080"/>
    <p:sldId id="2309" r:id="rId3081"/>
    <p:sldId id="2310" r:id="rId3082"/>
    <p:sldId id="2311" r:id="rId3083"/>
    <p:sldId id="2312" r:id="rId3084"/>
    <p:sldId id="2313" r:id="rId3085"/>
    <p:sldId id="2314" r:id="rId3086"/>
    <p:sldId id="2315" r:id="rId3087"/>
    <p:sldId id="2316" r:id="rId3088"/>
    <p:sldId id="2317" r:id="rId3089"/>
    <p:sldId id="2318" r:id="rId3090"/>
    <p:sldId id="2319" r:id="rId3091"/>
    <p:sldId id="2320" r:id="rId309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827" Type="http://schemas.openxmlformats.org/officeDocument/2006/relationships/slide" Target="slides/slide1825.xml"/><Relationship Id="rId3042" Type="http://schemas.openxmlformats.org/officeDocument/2006/relationships/slide" Target="slides/slide3040.xml"/><Relationship Id="rId170" Type="http://schemas.openxmlformats.org/officeDocument/2006/relationships/slide" Target="slides/slide168.xml"/><Relationship Id="rId987" Type="http://schemas.openxmlformats.org/officeDocument/2006/relationships/slide" Target="slides/slide985.xml"/><Relationship Id="rId2668" Type="http://schemas.openxmlformats.org/officeDocument/2006/relationships/slide" Target="slides/slide2666.xml"/><Relationship Id="rId2875" Type="http://schemas.openxmlformats.org/officeDocument/2006/relationships/slide" Target="slides/slide2873.xml"/><Relationship Id="rId847" Type="http://schemas.openxmlformats.org/officeDocument/2006/relationships/slide" Target="slides/slide845.xml"/><Relationship Id="rId1477" Type="http://schemas.openxmlformats.org/officeDocument/2006/relationships/slide" Target="slides/slide1475.xml"/><Relationship Id="rId1684" Type="http://schemas.openxmlformats.org/officeDocument/2006/relationships/slide" Target="slides/slide1682.xml"/><Relationship Id="rId1891" Type="http://schemas.openxmlformats.org/officeDocument/2006/relationships/slide" Target="slides/slide1889.xml"/><Relationship Id="rId2528" Type="http://schemas.openxmlformats.org/officeDocument/2006/relationships/slide" Target="slides/slide2526.xml"/><Relationship Id="rId2735" Type="http://schemas.openxmlformats.org/officeDocument/2006/relationships/slide" Target="slides/slide2733.xml"/><Relationship Id="rId2942" Type="http://schemas.openxmlformats.org/officeDocument/2006/relationships/slide" Target="slides/slide2940.xml"/><Relationship Id="rId707" Type="http://schemas.openxmlformats.org/officeDocument/2006/relationships/slide" Target="slides/slide705.xml"/><Relationship Id="rId914" Type="http://schemas.openxmlformats.org/officeDocument/2006/relationships/slide" Target="slides/slide912.xml"/><Relationship Id="rId1337" Type="http://schemas.openxmlformats.org/officeDocument/2006/relationships/slide" Target="slides/slide1335.xml"/><Relationship Id="rId1544" Type="http://schemas.openxmlformats.org/officeDocument/2006/relationships/slide" Target="slides/slide1542.xml"/><Relationship Id="rId1751" Type="http://schemas.openxmlformats.org/officeDocument/2006/relationships/slide" Target="slides/slide1749.xml"/><Relationship Id="rId2802" Type="http://schemas.openxmlformats.org/officeDocument/2006/relationships/slide" Target="slides/slide2800.xml"/><Relationship Id="rId43" Type="http://schemas.openxmlformats.org/officeDocument/2006/relationships/slide" Target="slides/slide41.xml"/><Relationship Id="rId1404" Type="http://schemas.openxmlformats.org/officeDocument/2006/relationships/slide" Target="slides/slide1402.xml"/><Relationship Id="rId1611" Type="http://schemas.openxmlformats.org/officeDocument/2006/relationships/slide" Target="slides/slide1609.xml"/><Relationship Id="rId497" Type="http://schemas.openxmlformats.org/officeDocument/2006/relationships/slide" Target="slides/slide495.xml"/><Relationship Id="rId2178" Type="http://schemas.openxmlformats.org/officeDocument/2006/relationships/slide" Target="slides/slide2176.xml"/><Relationship Id="rId2385" Type="http://schemas.openxmlformats.org/officeDocument/2006/relationships/slide" Target="slides/slide2383.xml"/><Relationship Id="rId357" Type="http://schemas.openxmlformats.org/officeDocument/2006/relationships/slide" Target="slides/slide355.xml"/><Relationship Id="rId1194" Type="http://schemas.openxmlformats.org/officeDocument/2006/relationships/slide" Target="slides/slide1192.xml"/><Relationship Id="rId2038" Type="http://schemas.openxmlformats.org/officeDocument/2006/relationships/slide" Target="slides/slide2036.xml"/><Relationship Id="rId2592" Type="http://schemas.openxmlformats.org/officeDocument/2006/relationships/slide" Target="slides/slide2590.xml"/><Relationship Id="rId217" Type="http://schemas.openxmlformats.org/officeDocument/2006/relationships/slide" Target="slides/slide215.xml"/><Relationship Id="rId564" Type="http://schemas.openxmlformats.org/officeDocument/2006/relationships/slide" Target="slides/slide562.xml"/><Relationship Id="rId771" Type="http://schemas.openxmlformats.org/officeDocument/2006/relationships/slide" Target="slides/slide769.xml"/><Relationship Id="rId2245" Type="http://schemas.openxmlformats.org/officeDocument/2006/relationships/slide" Target="slides/slide2243.xml"/><Relationship Id="rId2452" Type="http://schemas.openxmlformats.org/officeDocument/2006/relationships/slide" Target="slides/slide2450.xml"/><Relationship Id="rId424" Type="http://schemas.openxmlformats.org/officeDocument/2006/relationships/slide" Target="slides/slide422.xml"/><Relationship Id="rId631" Type="http://schemas.openxmlformats.org/officeDocument/2006/relationships/slide" Target="slides/slide629.xml"/><Relationship Id="rId1054" Type="http://schemas.openxmlformats.org/officeDocument/2006/relationships/slide" Target="slides/slide1052.xml"/><Relationship Id="rId1261" Type="http://schemas.openxmlformats.org/officeDocument/2006/relationships/slide" Target="slides/slide1259.xml"/><Relationship Id="rId2105" Type="http://schemas.openxmlformats.org/officeDocument/2006/relationships/slide" Target="slides/slide2103.xml"/><Relationship Id="rId2312" Type="http://schemas.openxmlformats.org/officeDocument/2006/relationships/slide" Target="slides/slide2310.xml"/><Relationship Id="rId1121" Type="http://schemas.openxmlformats.org/officeDocument/2006/relationships/slide" Target="slides/slide1119.xml"/><Relationship Id="rId3086" Type="http://schemas.openxmlformats.org/officeDocument/2006/relationships/slide" Target="slides/slide3084.xml"/><Relationship Id="rId1938" Type="http://schemas.openxmlformats.org/officeDocument/2006/relationships/slide" Target="slides/slide1936.xml"/><Relationship Id="rId281" Type="http://schemas.openxmlformats.org/officeDocument/2006/relationships/slide" Target="slides/slide279.xml"/><Relationship Id="rId3013" Type="http://schemas.openxmlformats.org/officeDocument/2006/relationships/slide" Target="slides/slide3011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2779" Type="http://schemas.openxmlformats.org/officeDocument/2006/relationships/slide" Target="slides/slide2777.xml"/><Relationship Id="rId2986" Type="http://schemas.openxmlformats.org/officeDocument/2006/relationships/slide" Target="slides/slide2984.xml"/><Relationship Id="rId958" Type="http://schemas.openxmlformats.org/officeDocument/2006/relationships/slide" Target="slides/slide956.xml"/><Relationship Id="rId1588" Type="http://schemas.openxmlformats.org/officeDocument/2006/relationships/slide" Target="slides/slide1586.xml"/><Relationship Id="rId1795" Type="http://schemas.openxmlformats.org/officeDocument/2006/relationships/slide" Target="slides/slide1793.xml"/><Relationship Id="rId2639" Type="http://schemas.openxmlformats.org/officeDocument/2006/relationships/slide" Target="slides/slide2637.xml"/><Relationship Id="rId2846" Type="http://schemas.openxmlformats.org/officeDocument/2006/relationships/slide" Target="slides/slide2844.xml"/><Relationship Id="rId87" Type="http://schemas.openxmlformats.org/officeDocument/2006/relationships/slide" Target="slides/slide85.xml"/><Relationship Id="rId818" Type="http://schemas.openxmlformats.org/officeDocument/2006/relationships/slide" Target="slides/slide816.xml"/><Relationship Id="rId1448" Type="http://schemas.openxmlformats.org/officeDocument/2006/relationships/slide" Target="slides/slide1446.xml"/><Relationship Id="rId1655" Type="http://schemas.openxmlformats.org/officeDocument/2006/relationships/slide" Target="slides/slide1653.xml"/><Relationship Id="rId2706" Type="http://schemas.openxmlformats.org/officeDocument/2006/relationships/slide" Target="slides/slide2704.xml"/><Relationship Id="rId1308" Type="http://schemas.openxmlformats.org/officeDocument/2006/relationships/slide" Target="slides/slide1306.xml"/><Relationship Id="rId1862" Type="http://schemas.openxmlformats.org/officeDocument/2006/relationships/slide" Target="slides/slide1860.xml"/><Relationship Id="rId2913" Type="http://schemas.openxmlformats.org/officeDocument/2006/relationships/slide" Target="slides/slide2911.xml"/><Relationship Id="rId1515" Type="http://schemas.openxmlformats.org/officeDocument/2006/relationships/slide" Target="slides/slide1513.xml"/><Relationship Id="rId1722" Type="http://schemas.openxmlformats.org/officeDocument/2006/relationships/slide" Target="slides/slide1720.xml"/><Relationship Id="rId14" Type="http://schemas.openxmlformats.org/officeDocument/2006/relationships/slide" Target="slides/slide12.xml"/><Relationship Id="rId2289" Type="http://schemas.openxmlformats.org/officeDocument/2006/relationships/slide" Target="slides/slide2287.xml"/><Relationship Id="rId2496" Type="http://schemas.openxmlformats.org/officeDocument/2006/relationships/slide" Target="slides/slide2494.xml"/><Relationship Id="rId468" Type="http://schemas.openxmlformats.org/officeDocument/2006/relationships/slide" Target="slides/slide466.xml"/><Relationship Id="rId675" Type="http://schemas.openxmlformats.org/officeDocument/2006/relationships/slide" Target="slides/slide673.xml"/><Relationship Id="rId882" Type="http://schemas.openxmlformats.org/officeDocument/2006/relationships/slide" Target="slides/slide880.xml"/><Relationship Id="rId1098" Type="http://schemas.openxmlformats.org/officeDocument/2006/relationships/slide" Target="slides/slide1096.xml"/><Relationship Id="rId2149" Type="http://schemas.openxmlformats.org/officeDocument/2006/relationships/slide" Target="slides/slide2147.xml"/><Relationship Id="rId2356" Type="http://schemas.openxmlformats.org/officeDocument/2006/relationships/slide" Target="slides/slide2354.xml"/><Relationship Id="rId2563" Type="http://schemas.openxmlformats.org/officeDocument/2006/relationships/slide" Target="slides/slide2561.xml"/><Relationship Id="rId2770" Type="http://schemas.openxmlformats.org/officeDocument/2006/relationships/slide" Target="slides/slide2768.xml"/><Relationship Id="rId328" Type="http://schemas.openxmlformats.org/officeDocument/2006/relationships/slide" Target="slides/slide326.xml"/><Relationship Id="rId535" Type="http://schemas.openxmlformats.org/officeDocument/2006/relationships/slide" Target="slides/slide533.xml"/><Relationship Id="rId742" Type="http://schemas.openxmlformats.org/officeDocument/2006/relationships/slide" Target="slides/slide740.xml"/><Relationship Id="rId1165" Type="http://schemas.openxmlformats.org/officeDocument/2006/relationships/slide" Target="slides/slide1163.xml"/><Relationship Id="rId1372" Type="http://schemas.openxmlformats.org/officeDocument/2006/relationships/slide" Target="slides/slide1370.xml"/><Relationship Id="rId2009" Type="http://schemas.openxmlformats.org/officeDocument/2006/relationships/slide" Target="slides/slide2007.xml"/><Relationship Id="rId2216" Type="http://schemas.openxmlformats.org/officeDocument/2006/relationships/slide" Target="slides/slide2214.xml"/><Relationship Id="rId2423" Type="http://schemas.openxmlformats.org/officeDocument/2006/relationships/slide" Target="slides/slide2421.xml"/><Relationship Id="rId2630" Type="http://schemas.openxmlformats.org/officeDocument/2006/relationships/slide" Target="slides/slide2628.xml"/><Relationship Id="rId602" Type="http://schemas.openxmlformats.org/officeDocument/2006/relationships/slide" Target="slides/slide600.xml"/><Relationship Id="rId1025" Type="http://schemas.openxmlformats.org/officeDocument/2006/relationships/slide" Target="slides/slide1023.xml"/><Relationship Id="rId1232" Type="http://schemas.openxmlformats.org/officeDocument/2006/relationships/slide" Target="slides/slide1230.xml"/><Relationship Id="rId3057" Type="http://schemas.openxmlformats.org/officeDocument/2006/relationships/slide" Target="slides/slide3055.xml"/><Relationship Id="rId185" Type="http://schemas.openxmlformats.org/officeDocument/2006/relationships/slide" Target="slides/slide183.xml"/><Relationship Id="rId1909" Type="http://schemas.openxmlformats.org/officeDocument/2006/relationships/slide" Target="slides/slide1907.xml"/><Relationship Id="rId392" Type="http://schemas.openxmlformats.org/officeDocument/2006/relationships/slide" Target="slides/slide390.xml"/><Relationship Id="rId2073" Type="http://schemas.openxmlformats.org/officeDocument/2006/relationships/slide" Target="slides/slide2071.xml"/><Relationship Id="rId2280" Type="http://schemas.openxmlformats.org/officeDocument/2006/relationships/slide" Target="slides/slide2278.xml"/><Relationship Id="rId252" Type="http://schemas.openxmlformats.org/officeDocument/2006/relationships/slide" Target="slides/slide250.xml"/><Relationship Id="rId2140" Type="http://schemas.openxmlformats.org/officeDocument/2006/relationships/slide" Target="slides/slide2138.xml"/><Relationship Id="rId112" Type="http://schemas.openxmlformats.org/officeDocument/2006/relationships/slide" Target="slides/slide110.xml"/><Relationship Id="rId1699" Type="http://schemas.openxmlformats.org/officeDocument/2006/relationships/slide" Target="slides/slide1697.xml"/><Relationship Id="rId2000" Type="http://schemas.openxmlformats.org/officeDocument/2006/relationships/slide" Target="slides/slide1998.xml"/><Relationship Id="rId2957" Type="http://schemas.openxmlformats.org/officeDocument/2006/relationships/slide" Target="slides/slide2955.xml"/><Relationship Id="rId929" Type="http://schemas.openxmlformats.org/officeDocument/2006/relationships/slide" Target="slides/slide927.xml"/><Relationship Id="rId1559" Type="http://schemas.openxmlformats.org/officeDocument/2006/relationships/slide" Target="slides/slide1557.xml"/><Relationship Id="rId1766" Type="http://schemas.openxmlformats.org/officeDocument/2006/relationships/slide" Target="slides/slide1764.xml"/><Relationship Id="rId1973" Type="http://schemas.openxmlformats.org/officeDocument/2006/relationships/slide" Target="slides/slide1971.xml"/><Relationship Id="rId2817" Type="http://schemas.openxmlformats.org/officeDocument/2006/relationships/slide" Target="slides/slide2815.xml"/><Relationship Id="rId58" Type="http://schemas.openxmlformats.org/officeDocument/2006/relationships/slide" Target="slides/slide56.xml"/><Relationship Id="rId1419" Type="http://schemas.openxmlformats.org/officeDocument/2006/relationships/slide" Target="slides/slide1417.xml"/><Relationship Id="rId1626" Type="http://schemas.openxmlformats.org/officeDocument/2006/relationships/slide" Target="slides/slide1624.xml"/><Relationship Id="rId1833" Type="http://schemas.openxmlformats.org/officeDocument/2006/relationships/slide" Target="slides/slide1831.xml"/><Relationship Id="rId1900" Type="http://schemas.openxmlformats.org/officeDocument/2006/relationships/slide" Target="slides/slide1898.xml"/><Relationship Id="rId579" Type="http://schemas.openxmlformats.org/officeDocument/2006/relationships/slide" Target="slides/slide577.xml"/><Relationship Id="rId786" Type="http://schemas.openxmlformats.org/officeDocument/2006/relationships/slide" Target="slides/slide784.xml"/><Relationship Id="rId993" Type="http://schemas.openxmlformats.org/officeDocument/2006/relationships/slide" Target="slides/slide991.xml"/><Relationship Id="rId2467" Type="http://schemas.openxmlformats.org/officeDocument/2006/relationships/slide" Target="slides/slide2465.xml"/><Relationship Id="rId2674" Type="http://schemas.openxmlformats.org/officeDocument/2006/relationships/slide" Target="slides/slide2672.xml"/><Relationship Id="rId439" Type="http://schemas.openxmlformats.org/officeDocument/2006/relationships/slide" Target="slides/slide437.xml"/><Relationship Id="rId646" Type="http://schemas.openxmlformats.org/officeDocument/2006/relationships/slide" Target="slides/slide644.xml"/><Relationship Id="rId1069" Type="http://schemas.openxmlformats.org/officeDocument/2006/relationships/slide" Target="slides/slide1067.xml"/><Relationship Id="rId1276" Type="http://schemas.openxmlformats.org/officeDocument/2006/relationships/slide" Target="slides/slide1274.xml"/><Relationship Id="rId1483" Type="http://schemas.openxmlformats.org/officeDocument/2006/relationships/slide" Target="slides/slide1481.xml"/><Relationship Id="rId2327" Type="http://schemas.openxmlformats.org/officeDocument/2006/relationships/slide" Target="slides/slide2325.xml"/><Relationship Id="rId2881" Type="http://schemas.openxmlformats.org/officeDocument/2006/relationships/slide" Target="slides/slide2879.xml"/><Relationship Id="rId506" Type="http://schemas.openxmlformats.org/officeDocument/2006/relationships/slide" Target="slides/slide504.xml"/><Relationship Id="rId853" Type="http://schemas.openxmlformats.org/officeDocument/2006/relationships/slide" Target="slides/slide851.xml"/><Relationship Id="rId1136" Type="http://schemas.openxmlformats.org/officeDocument/2006/relationships/slide" Target="slides/slide1134.xml"/><Relationship Id="rId1690" Type="http://schemas.openxmlformats.org/officeDocument/2006/relationships/slide" Target="slides/slide1688.xml"/><Relationship Id="rId2534" Type="http://schemas.openxmlformats.org/officeDocument/2006/relationships/slide" Target="slides/slide2532.xml"/><Relationship Id="rId2741" Type="http://schemas.openxmlformats.org/officeDocument/2006/relationships/slide" Target="slides/slide2739.xml"/><Relationship Id="rId713" Type="http://schemas.openxmlformats.org/officeDocument/2006/relationships/slide" Target="slides/slide711.xml"/><Relationship Id="rId920" Type="http://schemas.openxmlformats.org/officeDocument/2006/relationships/slide" Target="slides/slide918.xml"/><Relationship Id="rId1343" Type="http://schemas.openxmlformats.org/officeDocument/2006/relationships/slide" Target="slides/slide1341.xml"/><Relationship Id="rId1550" Type="http://schemas.openxmlformats.org/officeDocument/2006/relationships/slide" Target="slides/slide1548.xml"/><Relationship Id="rId2601" Type="http://schemas.openxmlformats.org/officeDocument/2006/relationships/slide" Target="slides/slide2599.xml"/><Relationship Id="rId1203" Type="http://schemas.openxmlformats.org/officeDocument/2006/relationships/slide" Target="slides/slide1201.xml"/><Relationship Id="rId1410" Type="http://schemas.openxmlformats.org/officeDocument/2006/relationships/slide" Target="slides/slide1408.xml"/><Relationship Id="rId296" Type="http://schemas.openxmlformats.org/officeDocument/2006/relationships/slide" Target="slides/slide294.xml"/><Relationship Id="rId2184" Type="http://schemas.openxmlformats.org/officeDocument/2006/relationships/slide" Target="slides/slide2182.xml"/><Relationship Id="rId2391" Type="http://schemas.openxmlformats.org/officeDocument/2006/relationships/slide" Target="slides/slide2389.xml"/><Relationship Id="rId3028" Type="http://schemas.openxmlformats.org/officeDocument/2006/relationships/slide" Target="slides/slide3026.xml"/><Relationship Id="rId156" Type="http://schemas.openxmlformats.org/officeDocument/2006/relationships/slide" Target="slides/slide154.xml"/><Relationship Id="rId363" Type="http://schemas.openxmlformats.org/officeDocument/2006/relationships/slide" Target="slides/slide361.xml"/><Relationship Id="rId570" Type="http://schemas.openxmlformats.org/officeDocument/2006/relationships/slide" Target="slides/slide568.xml"/><Relationship Id="rId2044" Type="http://schemas.openxmlformats.org/officeDocument/2006/relationships/slide" Target="slides/slide2042.xml"/><Relationship Id="rId2251" Type="http://schemas.openxmlformats.org/officeDocument/2006/relationships/slide" Target="slides/slide2249.xml"/><Relationship Id="rId223" Type="http://schemas.openxmlformats.org/officeDocument/2006/relationships/slide" Target="slides/slide221.xml"/><Relationship Id="rId430" Type="http://schemas.openxmlformats.org/officeDocument/2006/relationships/slide" Target="slides/slide428.xml"/><Relationship Id="rId1060" Type="http://schemas.openxmlformats.org/officeDocument/2006/relationships/slide" Target="slides/slide1058.xml"/><Relationship Id="rId2111" Type="http://schemas.openxmlformats.org/officeDocument/2006/relationships/slide" Target="slides/slide2109.xml"/><Relationship Id="rId1877" Type="http://schemas.openxmlformats.org/officeDocument/2006/relationships/slide" Target="slides/slide1875.xml"/><Relationship Id="rId2928" Type="http://schemas.openxmlformats.org/officeDocument/2006/relationships/slide" Target="slides/slide2926.xml"/><Relationship Id="rId1737" Type="http://schemas.openxmlformats.org/officeDocument/2006/relationships/slide" Target="slides/slide1735.xml"/><Relationship Id="rId1944" Type="http://schemas.openxmlformats.org/officeDocument/2006/relationships/slide" Target="slides/slide1942.xml"/><Relationship Id="rId3092" Type="http://schemas.openxmlformats.org/officeDocument/2006/relationships/slide" Target="slides/slide3090.xml"/><Relationship Id="rId29" Type="http://schemas.openxmlformats.org/officeDocument/2006/relationships/slide" Target="slides/slide27.xml"/><Relationship Id="rId1804" Type="http://schemas.openxmlformats.org/officeDocument/2006/relationships/slide" Target="slides/slide1802.xml"/><Relationship Id="rId897" Type="http://schemas.openxmlformats.org/officeDocument/2006/relationships/slide" Target="slides/slide895.xml"/><Relationship Id="rId2578" Type="http://schemas.openxmlformats.org/officeDocument/2006/relationships/slide" Target="slides/slide2576.xml"/><Relationship Id="rId2785" Type="http://schemas.openxmlformats.org/officeDocument/2006/relationships/slide" Target="slides/slide2783.xml"/><Relationship Id="rId2992" Type="http://schemas.openxmlformats.org/officeDocument/2006/relationships/slide" Target="slides/slide2990.xml"/><Relationship Id="rId757" Type="http://schemas.openxmlformats.org/officeDocument/2006/relationships/slide" Target="slides/slide755.xml"/><Relationship Id="rId964" Type="http://schemas.openxmlformats.org/officeDocument/2006/relationships/slide" Target="slides/slide962.xml"/><Relationship Id="rId1387" Type="http://schemas.openxmlformats.org/officeDocument/2006/relationships/slide" Target="slides/slide1385.xml"/><Relationship Id="rId1594" Type="http://schemas.openxmlformats.org/officeDocument/2006/relationships/slide" Target="slides/slide1592.xml"/><Relationship Id="rId2438" Type="http://schemas.openxmlformats.org/officeDocument/2006/relationships/slide" Target="slides/slide2436.xml"/><Relationship Id="rId2645" Type="http://schemas.openxmlformats.org/officeDocument/2006/relationships/slide" Target="slides/slide2643.xml"/><Relationship Id="rId2852" Type="http://schemas.openxmlformats.org/officeDocument/2006/relationships/slide" Target="slides/slide2850.xml"/><Relationship Id="rId93" Type="http://schemas.openxmlformats.org/officeDocument/2006/relationships/slide" Target="slides/slide91.xml"/><Relationship Id="rId617" Type="http://schemas.openxmlformats.org/officeDocument/2006/relationships/slide" Target="slides/slide615.xml"/><Relationship Id="rId824" Type="http://schemas.openxmlformats.org/officeDocument/2006/relationships/slide" Target="slides/slide822.xml"/><Relationship Id="rId1247" Type="http://schemas.openxmlformats.org/officeDocument/2006/relationships/slide" Target="slides/slide1245.xml"/><Relationship Id="rId1454" Type="http://schemas.openxmlformats.org/officeDocument/2006/relationships/slide" Target="slides/slide1452.xml"/><Relationship Id="rId1661" Type="http://schemas.openxmlformats.org/officeDocument/2006/relationships/slide" Target="slides/slide1659.xml"/><Relationship Id="rId2505" Type="http://schemas.openxmlformats.org/officeDocument/2006/relationships/slide" Target="slides/slide2503.xml"/><Relationship Id="rId2712" Type="http://schemas.openxmlformats.org/officeDocument/2006/relationships/slide" Target="slides/slide2710.xml"/><Relationship Id="rId1107" Type="http://schemas.openxmlformats.org/officeDocument/2006/relationships/slide" Target="slides/slide1105.xml"/><Relationship Id="rId1314" Type="http://schemas.openxmlformats.org/officeDocument/2006/relationships/slide" Target="slides/slide1312.xml"/><Relationship Id="rId1521" Type="http://schemas.openxmlformats.org/officeDocument/2006/relationships/slide" Target="slides/slide1519.xml"/><Relationship Id="rId20" Type="http://schemas.openxmlformats.org/officeDocument/2006/relationships/slide" Target="slides/slide18.xml"/><Relationship Id="rId2088" Type="http://schemas.openxmlformats.org/officeDocument/2006/relationships/slide" Target="slides/slide2086.xml"/><Relationship Id="rId2295" Type="http://schemas.openxmlformats.org/officeDocument/2006/relationships/slide" Target="slides/slide2293.xml"/><Relationship Id="rId267" Type="http://schemas.openxmlformats.org/officeDocument/2006/relationships/slide" Target="slides/slide265.xml"/><Relationship Id="rId474" Type="http://schemas.openxmlformats.org/officeDocument/2006/relationships/slide" Target="slides/slide472.xml"/><Relationship Id="rId2155" Type="http://schemas.openxmlformats.org/officeDocument/2006/relationships/slide" Target="slides/slide2153.xml"/><Relationship Id="rId127" Type="http://schemas.openxmlformats.org/officeDocument/2006/relationships/slide" Target="slides/slide125.xml"/><Relationship Id="rId681" Type="http://schemas.openxmlformats.org/officeDocument/2006/relationships/slide" Target="slides/slide679.xml"/><Relationship Id="rId2362" Type="http://schemas.openxmlformats.org/officeDocument/2006/relationships/slide" Target="slides/slide2360.xml"/><Relationship Id="rId334" Type="http://schemas.openxmlformats.org/officeDocument/2006/relationships/slide" Target="slides/slide332.xml"/><Relationship Id="rId541" Type="http://schemas.openxmlformats.org/officeDocument/2006/relationships/slide" Target="slides/slide539.xml"/><Relationship Id="rId1171" Type="http://schemas.openxmlformats.org/officeDocument/2006/relationships/slide" Target="slides/slide1169.xml"/><Relationship Id="rId2015" Type="http://schemas.openxmlformats.org/officeDocument/2006/relationships/slide" Target="slides/slide2013.xml"/><Relationship Id="rId2222" Type="http://schemas.openxmlformats.org/officeDocument/2006/relationships/slide" Target="slides/slide2220.xml"/><Relationship Id="rId401" Type="http://schemas.openxmlformats.org/officeDocument/2006/relationships/slide" Target="slides/slide399.xml"/><Relationship Id="rId1031" Type="http://schemas.openxmlformats.org/officeDocument/2006/relationships/slide" Target="slides/slide1029.xml"/><Relationship Id="rId1988" Type="http://schemas.openxmlformats.org/officeDocument/2006/relationships/slide" Target="slides/slide1986.xml"/><Relationship Id="rId1848" Type="http://schemas.openxmlformats.org/officeDocument/2006/relationships/slide" Target="slides/slide1846.xml"/><Relationship Id="rId3063" Type="http://schemas.openxmlformats.org/officeDocument/2006/relationships/slide" Target="slides/slide3061.xml"/><Relationship Id="rId191" Type="http://schemas.openxmlformats.org/officeDocument/2006/relationships/slide" Target="slides/slide189.xml"/><Relationship Id="rId1708" Type="http://schemas.openxmlformats.org/officeDocument/2006/relationships/slide" Target="slides/slide1706.xml"/><Relationship Id="rId1915" Type="http://schemas.openxmlformats.org/officeDocument/2006/relationships/slide" Target="slides/slide1913.xml"/><Relationship Id="rId2689" Type="http://schemas.openxmlformats.org/officeDocument/2006/relationships/slide" Target="slides/slide2687.xml"/><Relationship Id="rId2896" Type="http://schemas.openxmlformats.org/officeDocument/2006/relationships/slide" Target="slides/slide2894.xml"/><Relationship Id="rId868" Type="http://schemas.openxmlformats.org/officeDocument/2006/relationships/slide" Target="slides/slide866.xml"/><Relationship Id="rId1498" Type="http://schemas.openxmlformats.org/officeDocument/2006/relationships/slide" Target="slides/slide1496.xml"/><Relationship Id="rId2549" Type="http://schemas.openxmlformats.org/officeDocument/2006/relationships/slide" Target="slides/slide2547.xml"/><Relationship Id="rId2756" Type="http://schemas.openxmlformats.org/officeDocument/2006/relationships/slide" Target="slides/slide2754.xml"/><Relationship Id="rId2963" Type="http://schemas.openxmlformats.org/officeDocument/2006/relationships/slide" Target="slides/slide2961.xml"/><Relationship Id="rId728" Type="http://schemas.openxmlformats.org/officeDocument/2006/relationships/slide" Target="slides/slide726.xml"/><Relationship Id="rId935" Type="http://schemas.openxmlformats.org/officeDocument/2006/relationships/slide" Target="slides/slide933.xml"/><Relationship Id="rId1358" Type="http://schemas.openxmlformats.org/officeDocument/2006/relationships/slide" Target="slides/slide1356.xml"/><Relationship Id="rId1565" Type="http://schemas.openxmlformats.org/officeDocument/2006/relationships/slide" Target="slides/slide1563.xml"/><Relationship Id="rId1772" Type="http://schemas.openxmlformats.org/officeDocument/2006/relationships/slide" Target="slides/slide1770.xml"/><Relationship Id="rId2409" Type="http://schemas.openxmlformats.org/officeDocument/2006/relationships/slide" Target="slides/slide2407.xml"/><Relationship Id="rId2616" Type="http://schemas.openxmlformats.org/officeDocument/2006/relationships/slide" Target="slides/slide2614.xml"/><Relationship Id="rId64" Type="http://schemas.openxmlformats.org/officeDocument/2006/relationships/slide" Target="slides/slide62.xml"/><Relationship Id="rId1218" Type="http://schemas.openxmlformats.org/officeDocument/2006/relationships/slide" Target="slides/slide1216.xml"/><Relationship Id="rId1425" Type="http://schemas.openxmlformats.org/officeDocument/2006/relationships/slide" Target="slides/slide1423.xml"/><Relationship Id="rId2823" Type="http://schemas.openxmlformats.org/officeDocument/2006/relationships/slide" Target="slides/slide2821.xml"/><Relationship Id="rId1632" Type="http://schemas.openxmlformats.org/officeDocument/2006/relationships/slide" Target="slides/slide1630.xml"/><Relationship Id="rId2199" Type="http://schemas.openxmlformats.org/officeDocument/2006/relationships/slide" Target="slides/slide2197.xml"/><Relationship Id="rId378" Type="http://schemas.openxmlformats.org/officeDocument/2006/relationships/slide" Target="slides/slide376.xml"/><Relationship Id="rId585" Type="http://schemas.openxmlformats.org/officeDocument/2006/relationships/slide" Target="slides/slide583.xml"/><Relationship Id="rId792" Type="http://schemas.openxmlformats.org/officeDocument/2006/relationships/slide" Target="slides/slide790.xml"/><Relationship Id="rId2059" Type="http://schemas.openxmlformats.org/officeDocument/2006/relationships/slide" Target="slides/slide2057.xml"/><Relationship Id="rId2266" Type="http://schemas.openxmlformats.org/officeDocument/2006/relationships/slide" Target="slides/slide2264.xml"/><Relationship Id="rId2473" Type="http://schemas.openxmlformats.org/officeDocument/2006/relationships/slide" Target="slides/slide2471.xml"/><Relationship Id="rId2680" Type="http://schemas.openxmlformats.org/officeDocument/2006/relationships/slide" Target="slides/slide2678.xml"/><Relationship Id="rId238" Type="http://schemas.openxmlformats.org/officeDocument/2006/relationships/slide" Target="slides/slide236.xml"/><Relationship Id="rId445" Type="http://schemas.openxmlformats.org/officeDocument/2006/relationships/slide" Target="slides/slide443.xml"/><Relationship Id="rId652" Type="http://schemas.openxmlformats.org/officeDocument/2006/relationships/slide" Target="slides/slide650.xml"/><Relationship Id="rId1075" Type="http://schemas.openxmlformats.org/officeDocument/2006/relationships/slide" Target="slides/slide1073.xml"/><Relationship Id="rId1282" Type="http://schemas.openxmlformats.org/officeDocument/2006/relationships/slide" Target="slides/slide1280.xml"/><Relationship Id="rId2126" Type="http://schemas.openxmlformats.org/officeDocument/2006/relationships/slide" Target="slides/slide2124.xml"/><Relationship Id="rId2333" Type="http://schemas.openxmlformats.org/officeDocument/2006/relationships/slide" Target="slides/slide2331.xml"/><Relationship Id="rId2540" Type="http://schemas.openxmlformats.org/officeDocument/2006/relationships/slide" Target="slides/slide2538.xml"/><Relationship Id="rId305" Type="http://schemas.openxmlformats.org/officeDocument/2006/relationships/slide" Target="slides/slide303.xml"/><Relationship Id="rId512" Type="http://schemas.openxmlformats.org/officeDocument/2006/relationships/slide" Target="slides/slide510.xml"/><Relationship Id="rId1142" Type="http://schemas.openxmlformats.org/officeDocument/2006/relationships/slide" Target="slides/slide1140.xml"/><Relationship Id="rId2400" Type="http://schemas.openxmlformats.org/officeDocument/2006/relationships/slide" Target="slides/slide2398.xml"/><Relationship Id="rId1002" Type="http://schemas.openxmlformats.org/officeDocument/2006/relationships/slide" Target="slides/slide1000.xml"/><Relationship Id="rId1959" Type="http://schemas.openxmlformats.org/officeDocument/2006/relationships/slide" Target="slides/slide1957.xml"/><Relationship Id="rId1819" Type="http://schemas.openxmlformats.org/officeDocument/2006/relationships/slide" Target="slides/slide1817.xml"/><Relationship Id="rId2190" Type="http://schemas.openxmlformats.org/officeDocument/2006/relationships/slide" Target="slides/slide2188.xml"/><Relationship Id="rId3034" Type="http://schemas.openxmlformats.org/officeDocument/2006/relationships/slide" Target="slides/slide3032.xml"/><Relationship Id="rId162" Type="http://schemas.openxmlformats.org/officeDocument/2006/relationships/slide" Target="slides/slide160.xml"/><Relationship Id="rId2050" Type="http://schemas.openxmlformats.org/officeDocument/2006/relationships/slide" Target="slides/slide2048.xml"/><Relationship Id="rId979" Type="http://schemas.openxmlformats.org/officeDocument/2006/relationships/slide" Target="slides/slide977.xml"/><Relationship Id="rId839" Type="http://schemas.openxmlformats.org/officeDocument/2006/relationships/slide" Target="slides/slide837.xml"/><Relationship Id="rId1469" Type="http://schemas.openxmlformats.org/officeDocument/2006/relationships/slide" Target="slides/slide1467.xml"/><Relationship Id="rId2867" Type="http://schemas.openxmlformats.org/officeDocument/2006/relationships/slide" Target="slides/slide2865.xml"/><Relationship Id="rId1676" Type="http://schemas.openxmlformats.org/officeDocument/2006/relationships/slide" Target="slides/slide1674.xml"/><Relationship Id="rId1883" Type="http://schemas.openxmlformats.org/officeDocument/2006/relationships/slide" Target="slides/slide1881.xml"/><Relationship Id="rId2727" Type="http://schemas.openxmlformats.org/officeDocument/2006/relationships/slide" Target="slides/slide2725.xml"/><Relationship Id="rId2934" Type="http://schemas.openxmlformats.org/officeDocument/2006/relationships/slide" Target="slides/slide2932.xml"/><Relationship Id="rId906" Type="http://schemas.openxmlformats.org/officeDocument/2006/relationships/slide" Target="slides/slide904.xml"/><Relationship Id="rId1329" Type="http://schemas.openxmlformats.org/officeDocument/2006/relationships/slide" Target="slides/slide1327.xml"/><Relationship Id="rId1536" Type="http://schemas.openxmlformats.org/officeDocument/2006/relationships/slide" Target="slides/slide1534.xml"/><Relationship Id="rId1743" Type="http://schemas.openxmlformats.org/officeDocument/2006/relationships/slide" Target="slides/slide1741.xml"/><Relationship Id="rId1950" Type="http://schemas.openxmlformats.org/officeDocument/2006/relationships/slide" Target="slides/slide1948.xml"/><Relationship Id="rId35" Type="http://schemas.openxmlformats.org/officeDocument/2006/relationships/slide" Target="slides/slide33.xml"/><Relationship Id="rId1603" Type="http://schemas.openxmlformats.org/officeDocument/2006/relationships/slide" Target="slides/slide1601.xml"/><Relationship Id="rId1810" Type="http://schemas.openxmlformats.org/officeDocument/2006/relationships/slide" Target="slides/slide1808.xml"/><Relationship Id="rId489" Type="http://schemas.openxmlformats.org/officeDocument/2006/relationships/slide" Target="slides/slide487.xml"/><Relationship Id="rId696" Type="http://schemas.openxmlformats.org/officeDocument/2006/relationships/slide" Target="slides/slide694.xml"/><Relationship Id="rId2377" Type="http://schemas.openxmlformats.org/officeDocument/2006/relationships/slide" Target="slides/slide2375.xml"/><Relationship Id="rId2584" Type="http://schemas.openxmlformats.org/officeDocument/2006/relationships/slide" Target="slides/slide2582.xml"/><Relationship Id="rId2791" Type="http://schemas.openxmlformats.org/officeDocument/2006/relationships/slide" Target="slides/slide2789.xml"/><Relationship Id="rId349" Type="http://schemas.openxmlformats.org/officeDocument/2006/relationships/slide" Target="slides/slide347.xml"/><Relationship Id="rId556" Type="http://schemas.openxmlformats.org/officeDocument/2006/relationships/slide" Target="slides/slide554.xml"/><Relationship Id="rId763" Type="http://schemas.openxmlformats.org/officeDocument/2006/relationships/slide" Target="slides/slide761.xml"/><Relationship Id="rId1186" Type="http://schemas.openxmlformats.org/officeDocument/2006/relationships/slide" Target="slides/slide1184.xml"/><Relationship Id="rId1393" Type="http://schemas.openxmlformats.org/officeDocument/2006/relationships/slide" Target="slides/slide1391.xml"/><Relationship Id="rId2237" Type="http://schemas.openxmlformats.org/officeDocument/2006/relationships/slide" Target="slides/slide2235.xml"/><Relationship Id="rId2444" Type="http://schemas.openxmlformats.org/officeDocument/2006/relationships/slide" Target="slides/slide2442.xml"/><Relationship Id="rId209" Type="http://schemas.openxmlformats.org/officeDocument/2006/relationships/slide" Target="slides/slide207.xml"/><Relationship Id="rId416" Type="http://schemas.openxmlformats.org/officeDocument/2006/relationships/slide" Target="slides/slide414.xml"/><Relationship Id="rId970" Type="http://schemas.openxmlformats.org/officeDocument/2006/relationships/slide" Target="slides/slide968.xml"/><Relationship Id="rId1046" Type="http://schemas.openxmlformats.org/officeDocument/2006/relationships/slide" Target="slides/slide1044.xml"/><Relationship Id="rId1253" Type="http://schemas.openxmlformats.org/officeDocument/2006/relationships/slide" Target="slides/slide1251.xml"/><Relationship Id="rId2651" Type="http://schemas.openxmlformats.org/officeDocument/2006/relationships/slide" Target="slides/slide2649.xml"/><Relationship Id="rId623" Type="http://schemas.openxmlformats.org/officeDocument/2006/relationships/slide" Target="slides/slide621.xml"/><Relationship Id="rId830" Type="http://schemas.openxmlformats.org/officeDocument/2006/relationships/slide" Target="slides/slide828.xml"/><Relationship Id="rId1460" Type="http://schemas.openxmlformats.org/officeDocument/2006/relationships/slide" Target="slides/slide1458.xml"/><Relationship Id="rId2304" Type="http://schemas.openxmlformats.org/officeDocument/2006/relationships/slide" Target="slides/slide2302.xml"/><Relationship Id="rId2511" Type="http://schemas.openxmlformats.org/officeDocument/2006/relationships/slide" Target="slides/slide2509.xml"/><Relationship Id="rId1113" Type="http://schemas.openxmlformats.org/officeDocument/2006/relationships/slide" Target="slides/slide1111.xml"/><Relationship Id="rId1320" Type="http://schemas.openxmlformats.org/officeDocument/2006/relationships/slide" Target="slides/slide1318.xml"/><Relationship Id="rId3078" Type="http://schemas.openxmlformats.org/officeDocument/2006/relationships/slide" Target="slides/slide3076.xml"/><Relationship Id="rId2094" Type="http://schemas.openxmlformats.org/officeDocument/2006/relationships/slide" Target="slides/slide2092.xml"/><Relationship Id="rId273" Type="http://schemas.openxmlformats.org/officeDocument/2006/relationships/slide" Target="slides/slide271.xml"/><Relationship Id="rId480" Type="http://schemas.openxmlformats.org/officeDocument/2006/relationships/slide" Target="slides/slide478.xml"/><Relationship Id="rId2161" Type="http://schemas.openxmlformats.org/officeDocument/2006/relationships/slide" Target="slides/slide2159.xml"/><Relationship Id="rId3005" Type="http://schemas.openxmlformats.org/officeDocument/2006/relationships/slide" Target="slides/slide3003.xml"/><Relationship Id="rId133" Type="http://schemas.openxmlformats.org/officeDocument/2006/relationships/slide" Target="slides/slide131.xml"/><Relationship Id="rId340" Type="http://schemas.openxmlformats.org/officeDocument/2006/relationships/slide" Target="slides/slide338.xml"/><Relationship Id="rId2021" Type="http://schemas.openxmlformats.org/officeDocument/2006/relationships/slide" Target="slides/slide2019.xml"/><Relationship Id="rId200" Type="http://schemas.openxmlformats.org/officeDocument/2006/relationships/slide" Target="slides/slide198.xml"/><Relationship Id="rId2978" Type="http://schemas.openxmlformats.org/officeDocument/2006/relationships/slide" Target="slides/slide2976.xml"/><Relationship Id="rId1787" Type="http://schemas.openxmlformats.org/officeDocument/2006/relationships/slide" Target="slides/slide1785.xml"/><Relationship Id="rId1994" Type="http://schemas.openxmlformats.org/officeDocument/2006/relationships/slide" Target="slides/slide1992.xml"/><Relationship Id="rId2838" Type="http://schemas.openxmlformats.org/officeDocument/2006/relationships/slide" Target="slides/slide2836.xml"/><Relationship Id="rId79" Type="http://schemas.openxmlformats.org/officeDocument/2006/relationships/slide" Target="slides/slide77.xml"/><Relationship Id="rId1647" Type="http://schemas.openxmlformats.org/officeDocument/2006/relationships/slide" Target="slides/slide1645.xml"/><Relationship Id="rId1854" Type="http://schemas.openxmlformats.org/officeDocument/2006/relationships/slide" Target="slides/slide1852.xml"/><Relationship Id="rId2905" Type="http://schemas.openxmlformats.org/officeDocument/2006/relationships/slide" Target="slides/slide2903.xml"/><Relationship Id="rId1507" Type="http://schemas.openxmlformats.org/officeDocument/2006/relationships/slide" Target="slides/slide1505.xml"/><Relationship Id="rId1714" Type="http://schemas.openxmlformats.org/officeDocument/2006/relationships/slide" Target="slides/slide1712.xml"/><Relationship Id="rId1921" Type="http://schemas.openxmlformats.org/officeDocument/2006/relationships/slide" Target="slides/slide1919.xml"/><Relationship Id="rId2488" Type="http://schemas.openxmlformats.org/officeDocument/2006/relationships/slide" Target="slides/slide2486.xml"/><Relationship Id="rId1297" Type="http://schemas.openxmlformats.org/officeDocument/2006/relationships/slide" Target="slides/slide1295.xml"/><Relationship Id="rId2695" Type="http://schemas.openxmlformats.org/officeDocument/2006/relationships/slide" Target="slides/slide2693.xml"/><Relationship Id="rId667" Type="http://schemas.openxmlformats.org/officeDocument/2006/relationships/slide" Target="slides/slide665.xml"/><Relationship Id="rId874" Type="http://schemas.openxmlformats.org/officeDocument/2006/relationships/slide" Target="slides/slide872.xml"/><Relationship Id="rId2348" Type="http://schemas.openxmlformats.org/officeDocument/2006/relationships/slide" Target="slides/slide2346.xml"/><Relationship Id="rId2555" Type="http://schemas.openxmlformats.org/officeDocument/2006/relationships/slide" Target="slides/slide2553.xml"/><Relationship Id="rId2762" Type="http://schemas.openxmlformats.org/officeDocument/2006/relationships/slide" Target="slides/slide2760.xml"/><Relationship Id="rId527" Type="http://schemas.openxmlformats.org/officeDocument/2006/relationships/slide" Target="slides/slide525.xml"/><Relationship Id="rId734" Type="http://schemas.openxmlformats.org/officeDocument/2006/relationships/slide" Target="slides/slide732.xml"/><Relationship Id="rId941" Type="http://schemas.openxmlformats.org/officeDocument/2006/relationships/slide" Target="slides/slide939.xml"/><Relationship Id="rId1157" Type="http://schemas.openxmlformats.org/officeDocument/2006/relationships/slide" Target="slides/slide1155.xml"/><Relationship Id="rId1364" Type="http://schemas.openxmlformats.org/officeDocument/2006/relationships/slide" Target="slides/slide1362.xml"/><Relationship Id="rId1571" Type="http://schemas.openxmlformats.org/officeDocument/2006/relationships/slide" Target="slides/slide1569.xml"/><Relationship Id="rId2208" Type="http://schemas.openxmlformats.org/officeDocument/2006/relationships/slide" Target="slides/slide2206.xml"/><Relationship Id="rId2415" Type="http://schemas.openxmlformats.org/officeDocument/2006/relationships/slide" Target="slides/slide2413.xml"/><Relationship Id="rId2622" Type="http://schemas.openxmlformats.org/officeDocument/2006/relationships/slide" Target="slides/slide2620.xml"/><Relationship Id="rId70" Type="http://schemas.openxmlformats.org/officeDocument/2006/relationships/slide" Target="slides/slide68.xml"/><Relationship Id="rId801" Type="http://schemas.openxmlformats.org/officeDocument/2006/relationships/slide" Target="slides/slide799.xml"/><Relationship Id="rId1017" Type="http://schemas.openxmlformats.org/officeDocument/2006/relationships/slide" Target="slides/slide1015.xml"/><Relationship Id="rId1224" Type="http://schemas.openxmlformats.org/officeDocument/2006/relationships/slide" Target="slides/slide1222.xml"/><Relationship Id="rId1431" Type="http://schemas.openxmlformats.org/officeDocument/2006/relationships/slide" Target="slides/slide1429.xml"/><Relationship Id="rId3049" Type="http://schemas.openxmlformats.org/officeDocument/2006/relationships/slide" Target="slides/slide3047.xml"/><Relationship Id="rId177" Type="http://schemas.openxmlformats.org/officeDocument/2006/relationships/slide" Target="slides/slide175.xml"/><Relationship Id="rId384" Type="http://schemas.openxmlformats.org/officeDocument/2006/relationships/slide" Target="slides/slide382.xml"/><Relationship Id="rId591" Type="http://schemas.openxmlformats.org/officeDocument/2006/relationships/slide" Target="slides/slide589.xml"/><Relationship Id="rId2065" Type="http://schemas.openxmlformats.org/officeDocument/2006/relationships/slide" Target="slides/slide2063.xml"/><Relationship Id="rId2272" Type="http://schemas.openxmlformats.org/officeDocument/2006/relationships/slide" Target="slides/slide2270.xml"/><Relationship Id="rId244" Type="http://schemas.openxmlformats.org/officeDocument/2006/relationships/slide" Target="slides/slide242.xml"/><Relationship Id="rId1081" Type="http://schemas.openxmlformats.org/officeDocument/2006/relationships/slide" Target="slides/slide1079.xml"/><Relationship Id="rId451" Type="http://schemas.openxmlformats.org/officeDocument/2006/relationships/slide" Target="slides/slide449.xml"/><Relationship Id="rId2132" Type="http://schemas.openxmlformats.org/officeDocument/2006/relationships/slide" Target="slides/slide2130.xml"/><Relationship Id="rId104" Type="http://schemas.openxmlformats.org/officeDocument/2006/relationships/slide" Target="slides/slide102.xml"/><Relationship Id="rId311" Type="http://schemas.openxmlformats.org/officeDocument/2006/relationships/slide" Target="slides/slide309.xml"/><Relationship Id="rId1898" Type="http://schemas.openxmlformats.org/officeDocument/2006/relationships/slide" Target="slides/slide1896.xml"/><Relationship Id="rId2949" Type="http://schemas.openxmlformats.org/officeDocument/2006/relationships/slide" Target="slides/slide2947.xml"/><Relationship Id="rId1758" Type="http://schemas.openxmlformats.org/officeDocument/2006/relationships/slide" Target="slides/slide1756.xml"/><Relationship Id="rId2809" Type="http://schemas.openxmlformats.org/officeDocument/2006/relationships/slide" Target="slides/slide2807.xml"/><Relationship Id="rId1965" Type="http://schemas.openxmlformats.org/officeDocument/2006/relationships/slide" Target="slides/slide1963.xml"/><Relationship Id="rId1618" Type="http://schemas.openxmlformats.org/officeDocument/2006/relationships/slide" Target="slides/slide1616.xml"/><Relationship Id="rId1825" Type="http://schemas.openxmlformats.org/officeDocument/2006/relationships/slide" Target="slides/slide1823.xml"/><Relationship Id="rId3040" Type="http://schemas.openxmlformats.org/officeDocument/2006/relationships/slide" Target="slides/slide3038.xml"/><Relationship Id="rId2599" Type="http://schemas.openxmlformats.org/officeDocument/2006/relationships/slide" Target="slides/slide2597.xml"/><Relationship Id="rId778" Type="http://schemas.openxmlformats.org/officeDocument/2006/relationships/slide" Target="slides/slide776.xml"/><Relationship Id="rId985" Type="http://schemas.openxmlformats.org/officeDocument/2006/relationships/slide" Target="slides/slide983.xml"/><Relationship Id="rId2459" Type="http://schemas.openxmlformats.org/officeDocument/2006/relationships/slide" Target="slides/slide2457.xml"/><Relationship Id="rId2666" Type="http://schemas.openxmlformats.org/officeDocument/2006/relationships/slide" Target="slides/slide2664.xml"/><Relationship Id="rId2873" Type="http://schemas.openxmlformats.org/officeDocument/2006/relationships/slide" Target="slides/slide2871.xml"/><Relationship Id="rId638" Type="http://schemas.openxmlformats.org/officeDocument/2006/relationships/slide" Target="slides/slide636.xml"/><Relationship Id="rId845" Type="http://schemas.openxmlformats.org/officeDocument/2006/relationships/slide" Target="slides/slide843.xml"/><Relationship Id="rId1268" Type="http://schemas.openxmlformats.org/officeDocument/2006/relationships/slide" Target="slides/slide1266.xml"/><Relationship Id="rId1475" Type="http://schemas.openxmlformats.org/officeDocument/2006/relationships/slide" Target="slides/slide1473.xml"/><Relationship Id="rId1682" Type="http://schemas.openxmlformats.org/officeDocument/2006/relationships/slide" Target="slides/slide1680.xml"/><Relationship Id="rId2319" Type="http://schemas.openxmlformats.org/officeDocument/2006/relationships/slide" Target="slides/slide2317.xml"/><Relationship Id="rId2526" Type="http://schemas.openxmlformats.org/officeDocument/2006/relationships/slide" Target="slides/slide2524.xml"/><Relationship Id="rId2733" Type="http://schemas.openxmlformats.org/officeDocument/2006/relationships/slide" Target="slides/slide2731.xml"/><Relationship Id="rId705" Type="http://schemas.openxmlformats.org/officeDocument/2006/relationships/slide" Target="slides/slide703.xml"/><Relationship Id="rId1128" Type="http://schemas.openxmlformats.org/officeDocument/2006/relationships/slide" Target="slides/slide1126.xml"/><Relationship Id="rId1335" Type="http://schemas.openxmlformats.org/officeDocument/2006/relationships/slide" Target="slides/slide1333.xml"/><Relationship Id="rId1542" Type="http://schemas.openxmlformats.org/officeDocument/2006/relationships/slide" Target="slides/slide1540.xml"/><Relationship Id="rId2940" Type="http://schemas.openxmlformats.org/officeDocument/2006/relationships/slide" Target="slides/slide2938.xml"/><Relationship Id="rId912" Type="http://schemas.openxmlformats.org/officeDocument/2006/relationships/slide" Target="slides/slide910.xml"/><Relationship Id="rId2800" Type="http://schemas.openxmlformats.org/officeDocument/2006/relationships/slide" Target="slides/slide2798.xml"/><Relationship Id="rId41" Type="http://schemas.openxmlformats.org/officeDocument/2006/relationships/slide" Target="slides/slide39.xml"/><Relationship Id="rId1402" Type="http://schemas.openxmlformats.org/officeDocument/2006/relationships/slide" Target="slides/slide1400.xml"/><Relationship Id="rId288" Type="http://schemas.openxmlformats.org/officeDocument/2006/relationships/slide" Target="slides/slide286.xml"/><Relationship Id="rId495" Type="http://schemas.openxmlformats.org/officeDocument/2006/relationships/slide" Target="slides/slide493.xml"/><Relationship Id="rId2176" Type="http://schemas.openxmlformats.org/officeDocument/2006/relationships/slide" Target="slides/slide2174.xml"/><Relationship Id="rId2383" Type="http://schemas.openxmlformats.org/officeDocument/2006/relationships/slide" Target="slides/slide2381.xml"/><Relationship Id="rId2590" Type="http://schemas.openxmlformats.org/officeDocument/2006/relationships/slide" Target="slides/slide2588.xml"/><Relationship Id="rId148" Type="http://schemas.openxmlformats.org/officeDocument/2006/relationships/slide" Target="slides/slide146.xml"/><Relationship Id="rId355" Type="http://schemas.openxmlformats.org/officeDocument/2006/relationships/slide" Target="slides/slide353.xml"/><Relationship Id="rId562" Type="http://schemas.openxmlformats.org/officeDocument/2006/relationships/slide" Target="slides/slide560.xml"/><Relationship Id="rId1192" Type="http://schemas.openxmlformats.org/officeDocument/2006/relationships/slide" Target="slides/slide1190.xml"/><Relationship Id="rId2036" Type="http://schemas.openxmlformats.org/officeDocument/2006/relationships/slide" Target="slides/slide2034.xml"/><Relationship Id="rId2243" Type="http://schemas.openxmlformats.org/officeDocument/2006/relationships/slide" Target="slides/slide2241.xml"/><Relationship Id="rId2450" Type="http://schemas.openxmlformats.org/officeDocument/2006/relationships/slide" Target="slides/slide2448.xml"/><Relationship Id="rId215" Type="http://schemas.openxmlformats.org/officeDocument/2006/relationships/slide" Target="slides/slide213.xml"/><Relationship Id="rId422" Type="http://schemas.openxmlformats.org/officeDocument/2006/relationships/slide" Target="slides/slide420.xml"/><Relationship Id="rId1052" Type="http://schemas.openxmlformats.org/officeDocument/2006/relationships/slide" Target="slides/slide1050.xml"/><Relationship Id="rId2103" Type="http://schemas.openxmlformats.org/officeDocument/2006/relationships/slide" Target="slides/slide2101.xml"/><Relationship Id="rId2310" Type="http://schemas.openxmlformats.org/officeDocument/2006/relationships/slide" Target="slides/slide2308.xml"/><Relationship Id="rId1869" Type="http://schemas.openxmlformats.org/officeDocument/2006/relationships/slide" Target="slides/slide1867.xml"/><Relationship Id="rId3084" Type="http://schemas.openxmlformats.org/officeDocument/2006/relationships/slide" Target="slides/slide3082.xml"/><Relationship Id="rId1729" Type="http://schemas.openxmlformats.org/officeDocument/2006/relationships/slide" Target="slides/slide1727.xml"/><Relationship Id="rId1936" Type="http://schemas.openxmlformats.org/officeDocument/2006/relationships/slide" Target="slides/slide1934.xml"/><Relationship Id="rId3011" Type="http://schemas.openxmlformats.org/officeDocument/2006/relationships/slide" Target="slides/slide3009.xml"/><Relationship Id="rId5" Type="http://schemas.openxmlformats.org/officeDocument/2006/relationships/slide" Target="slides/slide3.xml"/><Relationship Id="rId889" Type="http://schemas.openxmlformats.org/officeDocument/2006/relationships/slide" Target="slides/slide887.xml"/><Relationship Id="rId2777" Type="http://schemas.openxmlformats.org/officeDocument/2006/relationships/slide" Target="slides/slide2775.xml"/><Relationship Id="rId749" Type="http://schemas.openxmlformats.org/officeDocument/2006/relationships/slide" Target="slides/slide747.xml"/><Relationship Id="rId1379" Type="http://schemas.openxmlformats.org/officeDocument/2006/relationships/slide" Target="slides/slide1377.xml"/><Relationship Id="rId1586" Type="http://schemas.openxmlformats.org/officeDocument/2006/relationships/slide" Target="slides/slide1584.xml"/><Relationship Id="rId2984" Type="http://schemas.openxmlformats.org/officeDocument/2006/relationships/slide" Target="slides/slide2982.xml"/><Relationship Id="rId609" Type="http://schemas.openxmlformats.org/officeDocument/2006/relationships/slide" Target="slides/slide607.xml"/><Relationship Id="rId956" Type="http://schemas.openxmlformats.org/officeDocument/2006/relationships/slide" Target="slides/slide954.xml"/><Relationship Id="rId1239" Type="http://schemas.openxmlformats.org/officeDocument/2006/relationships/slide" Target="slides/slide1237.xml"/><Relationship Id="rId1793" Type="http://schemas.openxmlformats.org/officeDocument/2006/relationships/slide" Target="slides/slide1791.xml"/><Relationship Id="rId2637" Type="http://schemas.openxmlformats.org/officeDocument/2006/relationships/slide" Target="slides/slide2635.xml"/><Relationship Id="rId2844" Type="http://schemas.openxmlformats.org/officeDocument/2006/relationships/slide" Target="slides/slide2842.xml"/><Relationship Id="rId85" Type="http://schemas.openxmlformats.org/officeDocument/2006/relationships/slide" Target="slides/slide83.xml"/><Relationship Id="rId816" Type="http://schemas.openxmlformats.org/officeDocument/2006/relationships/slide" Target="slides/slide814.xml"/><Relationship Id="rId1446" Type="http://schemas.openxmlformats.org/officeDocument/2006/relationships/slide" Target="slides/slide1444.xml"/><Relationship Id="rId1653" Type="http://schemas.openxmlformats.org/officeDocument/2006/relationships/slide" Target="slides/slide1651.xml"/><Relationship Id="rId1860" Type="http://schemas.openxmlformats.org/officeDocument/2006/relationships/slide" Target="slides/slide1858.xml"/><Relationship Id="rId2704" Type="http://schemas.openxmlformats.org/officeDocument/2006/relationships/slide" Target="slides/slide2702.xml"/><Relationship Id="rId2911" Type="http://schemas.openxmlformats.org/officeDocument/2006/relationships/slide" Target="slides/slide2909.xml"/><Relationship Id="rId1306" Type="http://schemas.openxmlformats.org/officeDocument/2006/relationships/slide" Target="slides/slide1304.xml"/><Relationship Id="rId1513" Type="http://schemas.openxmlformats.org/officeDocument/2006/relationships/slide" Target="slides/slide1511.xml"/><Relationship Id="rId1720" Type="http://schemas.openxmlformats.org/officeDocument/2006/relationships/slide" Target="slides/slide1718.xml"/><Relationship Id="rId12" Type="http://schemas.openxmlformats.org/officeDocument/2006/relationships/slide" Target="slides/slide10.xml"/><Relationship Id="rId399" Type="http://schemas.openxmlformats.org/officeDocument/2006/relationships/slide" Target="slides/slide397.xml"/><Relationship Id="rId2287" Type="http://schemas.openxmlformats.org/officeDocument/2006/relationships/slide" Target="slides/slide2285.xml"/><Relationship Id="rId2494" Type="http://schemas.openxmlformats.org/officeDocument/2006/relationships/slide" Target="slides/slide2492.xml"/><Relationship Id="rId259" Type="http://schemas.openxmlformats.org/officeDocument/2006/relationships/slide" Target="slides/slide257.xml"/><Relationship Id="rId466" Type="http://schemas.openxmlformats.org/officeDocument/2006/relationships/slide" Target="slides/slide464.xml"/><Relationship Id="rId673" Type="http://schemas.openxmlformats.org/officeDocument/2006/relationships/slide" Target="slides/slide671.xml"/><Relationship Id="rId880" Type="http://schemas.openxmlformats.org/officeDocument/2006/relationships/slide" Target="slides/slide878.xml"/><Relationship Id="rId1096" Type="http://schemas.openxmlformats.org/officeDocument/2006/relationships/slide" Target="slides/slide1094.xml"/><Relationship Id="rId2147" Type="http://schemas.openxmlformats.org/officeDocument/2006/relationships/slide" Target="slides/slide2145.xml"/><Relationship Id="rId2354" Type="http://schemas.openxmlformats.org/officeDocument/2006/relationships/slide" Target="slides/slide2352.xml"/><Relationship Id="rId2561" Type="http://schemas.openxmlformats.org/officeDocument/2006/relationships/slide" Target="slides/slide2559.xml"/><Relationship Id="rId119" Type="http://schemas.openxmlformats.org/officeDocument/2006/relationships/slide" Target="slides/slide117.xml"/><Relationship Id="rId326" Type="http://schemas.openxmlformats.org/officeDocument/2006/relationships/slide" Target="slides/slide324.xml"/><Relationship Id="rId533" Type="http://schemas.openxmlformats.org/officeDocument/2006/relationships/slide" Target="slides/slide531.xml"/><Relationship Id="rId1163" Type="http://schemas.openxmlformats.org/officeDocument/2006/relationships/slide" Target="slides/slide1161.xml"/><Relationship Id="rId1370" Type="http://schemas.openxmlformats.org/officeDocument/2006/relationships/slide" Target="slides/slide1368.xml"/><Relationship Id="rId2007" Type="http://schemas.openxmlformats.org/officeDocument/2006/relationships/slide" Target="slides/slide2005.xml"/><Relationship Id="rId2214" Type="http://schemas.openxmlformats.org/officeDocument/2006/relationships/slide" Target="slides/slide2212.xml"/><Relationship Id="rId740" Type="http://schemas.openxmlformats.org/officeDocument/2006/relationships/slide" Target="slides/slide738.xml"/><Relationship Id="rId1023" Type="http://schemas.openxmlformats.org/officeDocument/2006/relationships/slide" Target="slides/slide1021.xml"/><Relationship Id="rId2421" Type="http://schemas.openxmlformats.org/officeDocument/2006/relationships/slide" Target="slides/slide2419.xml"/><Relationship Id="rId600" Type="http://schemas.openxmlformats.org/officeDocument/2006/relationships/slide" Target="slides/slide598.xml"/><Relationship Id="rId1230" Type="http://schemas.openxmlformats.org/officeDocument/2006/relationships/slide" Target="slides/slide1228.xml"/><Relationship Id="rId3055" Type="http://schemas.openxmlformats.org/officeDocument/2006/relationships/slide" Target="slides/slide3053.xml"/><Relationship Id="rId183" Type="http://schemas.openxmlformats.org/officeDocument/2006/relationships/slide" Target="slides/slide181.xml"/><Relationship Id="rId390" Type="http://schemas.openxmlformats.org/officeDocument/2006/relationships/slide" Target="slides/slide388.xml"/><Relationship Id="rId1907" Type="http://schemas.openxmlformats.org/officeDocument/2006/relationships/slide" Target="slides/slide1905.xml"/><Relationship Id="rId2071" Type="http://schemas.openxmlformats.org/officeDocument/2006/relationships/slide" Target="slides/slide2069.xml"/><Relationship Id="rId250" Type="http://schemas.openxmlformats.org/officeDocument/2006/relationships/slide" Target="slides/slide248.xml"/><Relationship Id="rId110" Type="http://schemas.openxmlformats.org/officeDocument/2006/relationships/slide" Target="slides/slide108.xml"/><Relationship Id="rId2888" Type="http://schemas.openxmlformats.org/officeDocument/2006/relationships/slide" Target="slides/slide2886.xml"/><Relationship Id="rId1697" Type="http://schemas.openxmlformats.org/officeDocument/2006/relationships/slide" Target="slides/slide1695.xml"/><Relationship Id="rId2748" Type="http://schemas.openxmlformats.org/officeDocument/2006/relationships/slide" Target="slides/slide2746.xml"/><Relationship Id="rId2955" Type="http://schemas.openxmlformats.org/officeDocument/2006/relationships/slide" Target="slides/slide2953.xml"/><Relationship Id="rId927" Type="http://schemas.openxmlformats.org/officeDocument/2006/relationships/slide" Target="slides/slide925.xml"/><Relationship Id="rId1557" Type="http://schemas.openxmlformats.org/officeDocument/2006/relationships/slide" Target="slides/slide1555.xml"/><Relationship Id="rId1764" Type="http://schemas.openxmlformats.org/officeDocument/2006/relationships/slide" Target="slides/slide1762.xml"/><Relationship Id="rId1971" Type="http://schemas.openxmlformats.org/officeDocument/2006/relationships/slide" Target="slides/slide1969.xml"/><Relationship Id="rId2608" Type="http://schemas.openxmlformats.org/officeDocument/2006/relationships/slide" Target="slides/slide2606.xml"/><Relationship Id="rId2815" Type="http://schemas.openxmlformats.org/officeDocument/2006/relationships/slide" Target="slides/slide2813.xml"/><Relationship Id="rId56" Type="http://schemas.openxmlformats.org/officeDocument/2006/relationships/slide" Target="slides/slide54.xml"/><Relationship Id="rId1417" Type="http://schemas.openxmlformats.org/officeDocument/2006/relationships/slide" Target="slides/slide1415.xml"/><Relationship Id="rId1624" Type="http://schemas.openxmlformats.org/officeDocument/2006/relationships/slide" Target="slides/slide1622.xml"/><Relationship Id="rId1831" Type="http://schemas.openxmlformats.org/officeDocument/2006/relationships/slide" Target="slides/slide1829.xml"/><Relationship Id="rId2398" Type="http://schemas.openxmlformats.org/officeDocument/2006/relationships/slide" Target="slides/slide2396.xml"/><Relationship Id="rId577" Type="http://schemas.openxmlformats.org/officeDocument/2006/relationships/slide" Target="slides/slide575.xml"/><Relationship Id="rId2258" Type="http://schemas.openxmlformats.org/officeDocument/2006/relationships/slide" Target="slides/slide2256.xml"/><Relationship Id="rId784" Type="http://schemas.openxmlformats.org/officeDocument/2006/relationships/slide" Target="slides/slide782.xml"/><Relationship Id="rId991" Type="http://schemas.openxmlformats.org/officeDocument/2006/relationships/slide" Target="slides/slide989.xml"/><Relationship Id="rId1067" Type="http://schemas.openxmlformats.org/officeDocument/2006/relationships/slide" Target="slides/slide1065.xml"/><Relationship Id="rId2465" Type="http://schemas.openxmlformats.org/officeDocument/2006/relationships/slide" Target="slides/slide2463.xml"/><Relationship Id="rId2672" Type="http://schemas.openxmlformats.org/officeDocument/2006/relationships/slide" Target="slides/slide2670.xml"/><Relationship Id="rId437" Type="http://schemas.openxmlformats.org/officeDocument/2006/relationships/slide" Target="slides/slide435.xml"/><Relationship Id="rId644" Type="http://schemas.openxmlformats.org/officeDocument/2006/relationships/slide" Target="slides/slide642.xml"/><Relationship Id="rId851" Type="http://schemas.openxmlformats.org/officeDocument/2006/relationships/slide" Target="slides/slide849.xml"/><Relationship Id="rId1274" Type="http://schemas.openxmlformats.org/officeDocument/2006/relationships/slide" Target="slides/slide1272.xml"/><Relationship Id="rId1481" Type="http://schemas.openxmlformats.org/officeDocument/2006/relationships/slide" Target="slides/slide1479.xml"/><Relationship Id="rId2118" Type="http://schemas.openxmlformats.org/officeDocument/2006/relationships/slide" Target="slides/slide2116.xml"/><Relationship Id="rId2325" Type="http://schemas.openxmlformats.org/officeDocument/2006/relationships/slide" Target="slides/slide2323.xml"/><Relationship Id="rId2532" Type="http://schemas.openxmlformats.org/officeDocument/2006/relationships/slide" Target="slides/slide2530.xml"/><Relationship Id="rId504" Type="http://schemas.openxmlformats.org/officeDocument/2006/relationships/slide" Target="slides/slide502.xml"/><Relationship Id="rId711" Type="http://schemas.openxmlformats.org/officeDocument/2006/relationships/slide" Target="slides/slide709.xml"/><Relationship Id="rId1134" Type="http://schemas.openxmlformats.org/officeDocument/2006/relationships/slide" Target="slides/slide1132.xml"/><Relationship Id="rId1341" Type="http://schemas.openxmlformats.org/officeDocument/2006/relationships/slide" Target="slides/slide1339.xml"/><Relationship Id="rId1201" Type="http://schemas.openxmlformats.org/officeDocument/2006/relationships/slide" Target="slides/slide1199.xml"/><Relationship Id="rId3099" Type="http://schemas.microsoft.com/office/2015/10/relationships/revisionInfo" Target="revisionInfo.xml"/><Relationship Id="rId294" Type="http://schemas.openxmlformats.org/officeDocument/2006/relationships/slide" Target="slides/slide292.xml"/><Relationship Id="rId2182" Type="http://schemas.openxmlformats.org/officeDocument/2006/relationships/slide" Target="slides/slide2180.xml"/><Relationship Id="rId3026" Type="http://schemas.openxmlformats.org/officeDocument/2006/relationships/slide" Target="slides/slide3024.xml"/><Relationship Id="rId154" Type="http://schemas.openxmlformats.org/officeDocument/2006/relationships/slide" Target="slides/slide152.xml"/><Relationship Id="rId361" Type="http://schemas.openxmlformats.org/officeDocument/2006/relationships/slide" Target="slides/slide359.xml"/><Relationship Id="rId2042" Type="http://schemas.openxmlformats.org/officeDocument/2006/relationships/slide" Target="slides/slide2040.xml"/><Relationship Id="rId2999" Type="http://schemas.openxmlformats.org/officeDocument/2006/relationships/slide" Target="slides/slide2997.xml"/><Relationship Id="rId221" Type="http://schemas.openxmlformats.org/officeDocument/2006/relationships/slide" Target="slides/slide219.xml"/><Relationship Id="rId2859" Type="http://schemas.openxmlformats.org/officeDocument/2006/relationships/slide" Target="slides/slide2857.xml"/><Relationship Id="rId1668" Type="http://schemas.openxmlformats.org/officeDocument/2006/relationships/slide" Target="slides/slide1666.xml"/><Relationship Id="rId1875" Type="http://schemas.openxmlformats.org/officeDocument/2006/relationships/slide" Target="slides/slide1873.xml"/><Relationship Id="rId2719" Type="http://schemas.openxmlformats.org/officeDocument/2006/relationships/slide" Target="slides/slide2717.xml"/><Relationship Id="rId1528" Type="http://schemas.openxmlformats.org/officeDocument/2006/relationships/slide" Target="slides/slide1526.xml"/><Relationship Id="rId2926" Type="http://schemas.openxmlformats.org/officeDocument/2006/relationships/slide" Target="slides/slide2924.xml"/><Relationship Id="rId3090" Type="http://schemas.openxmlformats.org/officeDocument/2006/relationships/slide" Target="slides/slide3088.xml"/><Relationship Id="rId1735" Type="http://schemas.openxmlformats.org/officeDocument/2006/relationships/slide" Target="slides/slide1733.xml"/><Relationship Id="rId1942" Type="http://schemas.openxmlformats.org/officeDocument/2006/relationships/slide" Target="slides/slide1940.xml"/><Relationship Id="rId27" Type="http://schemas.openxmlformats.org/officeDocument/2006/relationships/slide" Target="slides/slide25.xml"/><Relationship Id="rId1802" Type="http://schemas.openxmlformats.org/officeDocument/2006/relationships/slide" Target="slides/slide1800.xml"/><Relationship Id="rId688" Type="http://schemas.openxmlformats.org/officeDocument/2006/relationships/slide" Target="slides/slide686.xml"/><Relationship Id="rId895" Type="http://schemas.openxmlformats.org/officeDocument/2006/relationships/slide" Target="slides/slide893.xml"/><Relationship Id="rId2369" Type="http://schemas.openxmlformats.org/officeDocument/2006/relationships/slide" Target="slides/slide2367.xml"/><Relationship Id="rId2576" Type="http://schemas.openxmlformats.org/officeDocument/2006/relationships/slide" Target="slides/slide2574.xml"/><Relationship Id="rId2783" Type="http://schemas.openxmlformats.org/officeDocument/2006/relationships/slide" Target="slides/slide2781.xml"/><Relationship Id="rId2990" Type="http://schemas.openxmlformats.org/officeDocument/2006/relationships/slide" Target="slides/slide2988.xml"/><Relationship Id="rId548" Type="http://schemas.openxmlformats.org/officeDocument/2006/relationships/slide" Target="slides/slide546.xml"/><Relationship Id="rId755" Type="http://schemas.openxmlformats.org/officeDocument/2006/relationships/slide" Target="slides/slide753.xml"/><Relationship Id="rId962" Type="http://schemas.openxmlformats.org/officeDocument/2006/relationships/slide" Target="slides/slide960.xml"/><Relationship Id="rId1178" Type="http://schemas.openxmlformats.org/officeDocument/2006/relationships/slide" Target="slides/slide1176.xml"/><Relationship Id="rId1385" Type="http://schemas.openxmlformats.org/officeDocument/2006/relationships/slide" Target="slides/slide1383.xml"/><Relationship Id="rId1592" Type="http://schemas.openxmlformats.org/officeDocument/2006/relationships/slide" Target="slides/slide1590.xml"/><Relationship Id="rId2229" Type="http://schemas.openxmlformats.org/officeDocument/2006/relationships/slide" Target="slides/slide2227.xml"/><Relationship Id="rId2436" Type="http://schemas.openxmlformats.org/officeDocument/2006/relationships/slide" Target="slides/slide2434.xml"/><Relationship Id="rId2643" Type="http://schemas.openxmlformats.org/officeDocument/2006/relationships/slide" Target="slides/slide2641.xml"/><Relationship Id="rId2850" Type="http://schemas.openxmlformats.org/officeDocument/2006/relationships/slide" Target="slides/slide2848.xml"/><Relationship Id="rId91" Type="http://schemas.openxmlformats.org/officeDocument/2006/relationships/slide" Target="slides/slide89.xml"/><Relationship Id="rId408" Type="http://schemas.openxmlformats.org/officeDocument/2006/relationships/slide" Target="slides/slide406.xml"/><Relationship Id="rId615" Type="http://schemas.openxmlformats.org/officeDocument/2006/relationships/slide" Target="slides/slide613.xml"/><Relationship Id="rId822" Type="http://schemas.openxmlformats.org/officeDocument/2006/relationships/slide" Target="slides/slide820.xml"/><Relationship Id="rId1038" Type="http://schemas.openxmlformats.org/officeDocument/2006/relationships/slide" Target="slides/slide1036.xml"/><Relationship Id="rId1245" Type="http://schemas.openxmlformats.org/officeDocument/2006/relationships/slide" Target="slides/slide1243.xml"/><Relationship Id="rId1452" Type="http://schemas.openxmlformats.org/officeDocument/2006/relationships/slide" Target="slides/slide1450.xml"/><Relationship Id="rId2503" Type="http://schemas.openxmlformats.org/officeDocument/2006/relationships/slide" Target="slides/slide2501.xml"/><Relationship Id="rId1105" Type="http://schemas.openxmlformats.org/officeDocument/2006/relationships/slide" Target="slides/slide1103.xml"/><Relationship Id="rId1312" Type="http://schemas.openxmlformats.org/officeDocument/2006/relationships/slide" Target="slides/slide1310.xml"/><Relationship Id="rId2710" Type="http://schemas.openxmlformats.org/officeDocument/2006/relationships/slide" Target="slides/slide2708.xml"/><Relationship Id="rId198" Type="http://schemas.openxmlformats.org/officeDocument/2006/relationships/slide" Target="slides/slide196.xml"/><Relationship Id="rId2086" Type="http://schemas.openxmlformats.org/officeDocument/2006/relationships/slide" Target="slides/slide2084.xml"/><Relationship Id="rId2293" Type="http://schemas.openxmlformats.org/officeDocument/2006/relationships/slide" Target="slides/slide2291.xml"/><Relationship Id="rId265" Type="http://schemas.openxmlformats.org/officeDocument/2006/relationships/slide" Target="slides/slide263.xml"/><Relationship Id="rId472" Type="http://schemas.openxmlformats.org/officeDocument/2006/relationships/slide" Target="slides/slide470.xml"/><Relationship Id="rId2153" Type="http://schemas.openxmlformats.org/officeDocument/2006/relationships/slide" Target="slides/slide2151.xml"/><Relationship Id="rId2360" Type="http://schemas.openxmlformats.org/officeDocument/2006/relationships/slide" Target="slides/slide2358.xml"/><Relationship Id="rId125" Type="http://schemas.openxmlformats.org/officeDocument/2006/relationships/slide" Target="slides/slide123.xml"/><Relationship Id="rId332" Type="http://schemas.openxmlformats.org/officeDocument/2006/relationships/slide" Target="slides/slide330.xml"/><Relationship Id="rId2013" Type="http://schemas.openxmlformats.org/officeDocument/2006/relationships/slide" Target="slides/slide2011.xml"/><Relationship Id="rId2220" Type="http://schemas.openxmlformats.org/officeDocument/2006/relationships/slide" Target="slides/slide2218.xml"/><Relationship Id="rId1779" Type="http://schemas.openxmlformats.org/officeDocument/2006/relationships/slide" Target="slides/slide1777.xml"/><Relationship Id="rId1986" Type="http://schemas.openxmlformats.org/officeDocument/2006/relationships/slide" Target="slides/slide1984.xml"/><Relationship Id="rId1639" Type="http://schemas.openxmlformats.org/officeDocument/2006/relationships/slide" Target="slides/slide1637.xml"/><Relationship Id="rId1846" Type="http://schemas.openxmlformats.org/officeDocument/2006/relationships/slide" Target="slides/slide1844.xml"/><Relationship Id="rId3061" Type="http://schemas.openxmlformats.org/officeDocument/2006/relationships/slide" Target="slides/slide3059.xml"/><Relationship Id="rId1706" Type="http://schemas.openxmlformats.org/officeDocument/2006/relationships/slide" Target="slides/slide1704.xml"/><Relationship Id="rId1913" Type="http://schemas.openxmlformats.org/officeDocument/2006/relationships/slide" Target="slides/slide1911.xml"/><Relationship Id="rId799" Type="http://schemas.openxmlformats.org/officeDocument/2006/relationships/slide" Target="slides/slide797.xml"/><Relationship Id="rId2687" Type="http://schemas.openxmlformats.org/officeDocument/2006/relationships/slide" Target="slides/slide2685.xml"/><Relationship Id="rId2894" Type="http://schemas.openxmlformats.org/officeDocument/2006/relationships/slide" Target="slides/slide2892.xml"/><Relationship Id="rId659" Type="http://schemas.openxmlformats.org/officeDocument/2006/relationships/slide" Target="slides/slide657.xml"/><Relationship Id="rId866" Type="http://schemas.openxmlformats.org/officeDocument/2006/relationships/slide" Target="slides/slide864.xml"/><Relationship Id="rId1289" Type="http://schemas.openxmlformats.org/officeDocument/2006/relationships/slide" Target="slides/slide1287.xml"/><Relationship Id="rId1496" Type="http://schemas.openxmlformats.org/officeDocument/2006/relationships/slide" Target="slides/slide1494.xml"/><Relationship Id="rId2547" Type="http://schemas.openxmlformats.org/officeDocument/2006/relationships/slide" Target="slides/slide2545.xml"/><Relationship Id="rId519" Type="http://schemas.openxmlformats.org/officeDocument/2006/relationships/slide" Target="slides/slide517.xml"/><Relationship Id="rId1149" Type="http://schemas.openxmlformats.org/officeDocument/2006/relationships/slide" Target="slides/slide1147.xml"/><Relationship Id="rId1356" Type="http://schemas.openxmlformats.org/officeDocument/2006/relationships/slide" Target="slides/slide1354.xml"/><Relationship Id="rId2754" Type="http://schemas.openxmlformats.org/officeDocument/2006/relationships/slide" Target="slides/slide2752.xml"/><Relationship Id="rId2961" Type="http://schemas.openxmlformats.org/officeDocument/2006/relationships/slide" Target="slides/slide2959.xml"/><Relationship Id="rId726" Type="http://schemas.openxmlformats.org/officeDocument/2006/relationships/slide" Target="slides/slide724.xml"/><Relationship Id="rId933" Type="http://schemas.openxmlformats.org/officeDocument/2006/relationships/slide" Target="slides/slide931.xml"/><Relationship Id="rId1009" Type="http://schemas.openxmlformats.org/officeDocument/2006/relationships/slide" Target="slides/slide1007.xml"/><Relationship Id="rId1563" Type="http://schemas.openxmlformats.org/officeDocument/2006/relationships/slide" Target="slides/slide1561.xml"/><Relationship Id="rId1770" Type="http://schemas.openxmlformats.org/officeDocument/2006/relationships/slide" Target="slides/slide1768.xml"/><Relationship Id="rId2407" Type="http://schemas.openxmlformats.org/officeDocument/2006/relationships/slide" Target="slides/slide2405.xml"/><Relationship Id="rId2614" Type="http://schemas.openxmlformats.org/officeDocument/2006/relationships/slide" Target="slides/slide2612.xml"/><Relationship Id="rId2821" Type="http://schemas.openxmlformats.org/officeDocument/2006/relationships/slide" Target="slides/slide2819.xml"/><Relationship Id="rId62" Type="http://schemas.openxmlformats.org/officeDocument/2006/relationships/slide" Target="slides/slide60.xml"/><Relationship Id="rId1216" Type="http://schemas.openxmlformats.org/officeDocument/2006/relationships/slide" Target="slides/slide1214.xml"/><Relationship Id="rId1423" Type="http://schemas.openxmlformats.org/officeDocument/2006/relationships/slide" Target="slides/slide1421.xml"/><Relationship Id="rId1630" Type="http://schemas.openxmlformats.org/officeDocument/2006/relationships/slide" Target="slides/slide1628.xml"/><Relationship Id="rId2197" Type="http://schemas.openxmlformats.org/officeDocument/2006/relationships/slide" Target="slides/slide2195.xml"/><Relationship Id="rId169" Type="http://schemas.openxmlformats.org/officeDocument/2006/relationships/slide" Target="slides/slide167.xml"/><Relationship Id="rId376" Type="http://schemas.openxmlformats.org/officeDocument/2006/relationships/slide" Target="slides/slide374.xml"/><Relationship Id="rId583" Type="http://schemas.openxmlformats.org/officeDocument/2006/relationships/slide" Target="slides/slide581.xml"/><Relationship Id="rId790" Type="http://schemas.openxmlformats.org/officeDocument/2006/relationships/slide" Target="slides/slide788.xml"/><Relationship Id="rId2057" Type="http://schemas.openxmlformats.org/officeDocument/2006/relationships/slide" Target="slides/slide2055.xml"/><Relationship Id="rId2264" Type="http://schemas.openxmlformats.org/officeDocument/2006/relationships/slide" Target="slides/slide2262.xml"/><Relationship Id="rId2471" Type="http://schemas.openxmlformats.org/officeDocument/2006/relationships/slide" Target="slides/slide2469.xml"/><Relationship Id="rId236" Type="http://schemas.openxmlformats.org/officeDocument/2006/relationships/slide" Target="slides/slide234.xml"/><Relationship Id="rId443" Type="http://schemas.openxmlformats.org/officeDocument/2006/relationships/slide" Target="slides/slide441.xml"/><Relationship Id="rId650" Type="http://schemas.openxmlformats.org/officeDocument/2006/relationships/slide" Target="slides/slide648.xml"/><Relationship Id="rId1073" Type="http://schemas.openxmlformats.org/officeDocument/2006/relationships/slide" Target="slides/slide1071.xml"/><Relationship Id="rId1280" Type="http://schemas.openxmlformats.org/officeDocument/2006/relationships/slide" Target="slides/slide1278.xml"/><Relationship Id="rId2124" Type="http://schemas.openxmlformats.org/officeDocument/2006/relationships/slide" Target="slides/slide2122.xml"/><Relationship Id="rId2331" Type="http://schemas.openxmlformats.org/officeDocument/2006/relationships/slide" Target="slides/slide2329.xml"/><Relationship Id="rId303" Type="http://schemas.openxmlformats.org/officeDocument/2006/relationships/slide" Target="slides/slide301.xml"/><Relationship Id="rId1140" Type="http://schemas.openxmlformats.org/officeDocument/2006/relationships/slide" Target="slides/slide1138.xml"/><Relationship Id="rId510" Type="http://schemas.openxmlformats.org/officeDocument/2006/relationships/slide" Target="slides/slide508.xml"/><Relationship Id="rId1000" Type="http://schemas.openxmlformats.org/officeDocument/2006/relationships/slide" Target="slides/slide998.xml"/><Relationship Id="rId1957" Type="http://schemas.openxmlformats.org/officeDocument/2006/relationships/slide" Target="slides/slide1955.xml"/><Relationship Id="rId1817" Type="http://schemas.openxmlformats.org/officeDocument/2006/relationships/slide" Target="slides/slide1815.xml"/><Relationship Id="rId3032" Type="http://schemas.openxmlformats.org/officeDocument/2006/relationships/slide" Target="slides/slide3030.xml"/><Relationship Id="rId160" Type="http://schemas.openxmlformats.org/officeDocument/2006/relationships/slide" Target="slides/slide158.xml"/><Relationship Id="rId2798" Type="http://schemas.openxmlformats.org/officeDocument/2006/relationships/slide" Target="slides/slide2796.xml"/><Relationship Id="rId977" Type="http://schemas.openxmlformats.org/officeDocument/2006/relationships/slide" Target="slides/slide975.xml"/><Relationship Id="rId2658" Type="http://schemas.openxmlformats.org/officeDocument/2006/relationships/slide" Target="slides/slide2656.xml"/><Relationship Id="rId2865" Type="http://schemas.openxmlformats.org/officeDocument/2006/relationships/slide" Target="slides/slide2863.xml"/><Relationship Id="rId837" Type="http://schemas.openxmlformats.org/officeDocument/2006/relationships/slide" Target="slides/slide835.xml"/><Relationship Id="rId1467" Type="http://schemas.openxmlformats.org/officeDocument/2006/relationships/slide" Target="slides/slide1465.xml"/><Relationship Id="rId1674" Type="http://schemas.openxmlformats.org/officeDocument/2006/relationships/slide" Target="slides/slide1672.xml"/><Relationship Id="rId1881" Type="http://schemas.openxmlformats.org/officeDocument/2006/relationships/slide" Target="slides/slide1879.xml"/><Relationship Id="rId2518" Type="http://schemas.openxmlformats.org/officeDocument/2006/relationships/slide" Target="slides/slide2516.xml"/><Relationship Id="rId2725" Type="http://schemas.openxmlformats.org/officeDocument/2006/relationships/slide" Target="slides/slide2723.xml"/><Relationship Id="rId2932" Type="http://schemas.openxmlformats.org/officeDocument/2006/relationships/slide" Target="slides/slide2930.xml"/><Relationship Id="rId904" Type="http://schemas.openxmlformats.org/officeDocument/2006/relationships/slide" Target="slides/slide902.xml"/><Relationship Id="rId1327" Type="http://schemas.openxmlformats.org/officeDocument/2006/relationships/slide" Target="slides/slide1325.xml"/><Relationship Id="rId1534" Type="http://schemas.openxmlformats.org/officeDocument/2006/relationships/slide" Target="slides/slide1532.xml"/><Relationship Id="rId1741" Type="http://schemas.openxmlformats.org/officeDocument/2006/relationships/slide" Target="slides/slide1739.xml"/><Relationship Id="rId33" Type="http://schemas.openxmlformats.org/officeDocument/2006/relationships/slide" Target="slides/slide31.xml"/><Relationship Id="rId1601" Type="http://schemas.openxmlformats.org/officeDocument/2006/relationships/slide" Target="slides/slide1599.xml"/><Relationship Id="rId487" Type="http://schemas.openxmlformats.org/officeDocument/2006/relationships/slide" Target="slides/slide485.xml"/><Relationship Id="rId694" Type="http://schemas.openxmlformats.org/officeDocument/2006/relationships/slide" Target="slides/slide692.xml"/><Relationship Id="rId2168" Type="http://schemas.openxmlformats.org/officeDocument/2006/relationships/slide" Target="slides/slide2166.xml"/><Relationship Id="rId2375" Type="http://schemas.openxmlformats.org/officeDocument/2006/relationships/slide" Target="slides/slide2373.xml"/><Relationship Id="rId347" Type="http://schemas.openxmlformats.org/officeDocument/2006/relationships/slide" Target="slides/slide345.xml"/><Relationship Id="rId1184" Type="http://schemas.openxmlformats.org/officeDocument/2006/relationships/slide" Target="slides/slide1182.xml"/><Relationship Id="rId2028" Type="http://schemas.openxmlformats.org/officeDocument/2006/relationships/slide" Target="slides/slide2026.xml"/><Relationship Id="rId2582" Type="http://schemas.openxmlformats.org/officeDocument/2006/relationships/slide" Target="slides/slide2580.xml"/><Relationship Id="rId554" Type="http://schemas.openxmlformats.org/officeDocument/2006/relationships/slide" Target="slides/slide552.xml"/><Relationship Id="rId761" Type="http://schemas.openxmlformats.org/officeDocument/2006/relationships/slide" Target="slides/slide759.xml"/><Relationship Id="rId1391" Type="http://schemas.openxmlformats.org/officeDocument/2006/relationships/slide" Target="slides/slide1389.xml"/><Relationship Id="rId2235" Type="http://schemas.openxmlformats.org/officeDocument/2006/relationships/slide" Target="slides/slide2233.xml"/><Relationship Id="rId2442" Type="http://schemas.openxmlformats.org/officeDocument/2006/relationships/slide" Target="slides/slide2440.xml"/><Relationship Id="rId207" Type="http://schemas.openxmlformats.org/officeDocument/2006/relationships/slide" Target="slides/slide205.xml"/><Relationship Id="rId414" Type="http://schemas.openxmlformats.org/officeDocument/2006/relationships/slide" Target="slides/slide412.xml"/><Relationship Id="rId621" Type="http://schemas.openxmlformats.org/officeDocument/2006/relationships/slide" Target="slides/slide619.xml"/><Relationship Id="rId1044" Type="http://schemas.openxmlformats.org/officeDocument/2006/relationships/slide" Target="slides/slide1042.xml"/><Relationship Id="rId1251" Type="http://schemas.openxmlformats.org/officeDocument/2006/relationships/slide" Target="slides/slide1249.xml"/><Relationship Id="rId2302" Type="http://schemas.openxmlformats.org/officeDocument/2006/relationships/slide" Target="slides/slide2300.xml"/><Relationship Id="rId1111" Type="http://schemas.openxmlformats.org/officeDocument/2006/relationships/slide" Target="slides/slide1109.xml"/><Relationship Id="rId3076" Type="http://schemas.openxmlformats.org/officeDocument/2006/relationships/slide" Target="slides/slide3074.xml"/><Relationship Id="rId1928" Type="http://schemas.openxmlformats.org/officeDocument/2006/relationships/slide" Target="slides/slide1926.xml"/><Relationship Id="rId2092" Type="http://schemas.openxmlformats.org/officeDocument/2006/relationships/slide" Target="slides/slide2090.xml"/><Relationship Id="rId271" Type="http://schemas.openxmlformats.org/officeDocument/2006/relationships/slide" Target="slides/slide269.xml"/><Relationship Id="rId3003" Type="http://schemas.openxmlformats.org/officeDocument/2006/relationships/slide" Target="slides/slide3001.xml"/><Relationship Id="rId131" Type="http://schemas.openxmlformats.org/officeDocument/2006/relationships/slide" Target="slides/slide129.xml"/><Relationship Id="rId2769" Type="http://schemas.openxmlformats.org/officeDocument/2006/relationships/slide" Target="slides/slide2767.xml"/><Relationship Id="rId2976" Type="http://schemas.openxmlformats.org/officeDocument/2006/relationships/slide" Target="slides/slide2974.xml"/><Relationship Id="rId948" Type="http://schemas.openxmlformats.org/officeDocument/2006/relationships/slide" Target="slides/slide946.xml"/><Relationship Id="rId1578" Type="http://schemas.openxmlformats.org/officeDocument/2006/relationships/slide" Target="slides/slide1576.xml"/><Relationship Id="rId1785" Type="http://schemas.openxmlformats.org/officeDocument/2006/relationships/slide" Target="slides/slide1783.xml"/><Relationship Id="rId1992" Type="http://schemas.openxmlformats.org/officeDocument/2006/relationships/slide" Target="slides/slide1990.xml"/><Relationship Id="rId2629" Type="http://schemas.openxmlformats.org/officeDocument/2006/relationships/slide" Target="slides/slide2627.xml"/><Relationship Id="rId2836" Type="http://schemas.openxmlformats.org/officeDocument/2006/relationships/slide" Target="slides/slide2834.xml"/><Relationship Id="rId77" Type="http://schemas.openxmlformats.org/officeDocument/2006/relationships/slide" Target="slides/slide75.xml"/><Relationship Id="rId808" Type="http://schemas.openxmlformats.org/officeDocument/2006/relationships/slide" Target="slides/slide806.xml"/><Relationship Id="rId1438" Type="http://schemas.openxmlformats.org/officeDocument/2006/relationships/slide" Target="slides/slide1436.xml"/><Relationship Id="rId1645" Type="http://schemas.openxmlformats.org/officeDocument/2006/relationships/slide" Target="slides/slide1643.xml"/><Relationship Id="rId1852" Type="http://schemas.openxmlformats.org/officeDocument/2006/relationships/slide" Target="slides/slide1850.xml"/><Relationship Id="rId2903" Type="http://schemas.openxmlformats.org/officeDocument/2006/relationships/slide" Target="slides/slide2901.xml"/><Relationship Id="rId1505" Type="http://schemas.openxmlformats.org/officeDocument/2006/relationships/slide" Target="slides/slide1503.xml"/><Relationship Id="rId1712" Type="http://schemas.openxmlformats.org/officeDocument/2006/relationships/slide" Target="slides/slide1710.xml"/><Relationship Id="rId598" Type="http://schemas.openxmlformats.org/officeDocument/2006/relationships/slide" Target="slides/slide596.xml"/><Relationship Id="rId2279" Type="http://schemas.openxmlformats.org/officeDocument/2006/relationships/slide" Target="slides/slide2277.xml"/><Relationship Id="rId2486" Type="http://schemas.openxmlformats.org/officeDocument/2006/relationships/slide" Target="slides/slide2484.xml"/><Relationship Id="rId2693" Type="http://schemas.openxmlformats.org/officeDocument/2006/relationships/slide" Target="slides/slide2691.xml"/><Relationship Id="rId458" Type="http://schemas.openxmlformats.org/officeDocument/2006/relationships/slide" Target="slides/slide456.xml"/><Relationship Id="rId665" Type="http://schemas.openxmlformats.org/officeDocument/2006/relationships/slide" Target="slides/slide663.xml"/><Relationship Id="rId872" Type="http://schemas.openxmlformats.org/officeDocument/2006/relationships/slide" Target="slides/slide870.xml"/><Relationship Id="rId1088" Type="http://schemas.openxmlformats.org/officeDocument/2006/relationships/slide" Target="slides/slide1086.xml"/><Relationship Id="rId1295" Type="http://schemas.openxmlformats.org/officeDocument/2006/relationships/slide" Target="slides/slide1293.xml"/><Relationship Id="rId2139" Type="http://schemas.openxmlformats.org/officeDocument/2006/relationships/slide" Target="slides/slide2137.xml"/><Relationship Id="rId2346" Type="http://schemas.openxmlformats.org/officeDocument/2006/relationships/slide" Target="slides/slide2344.xml"/><Relationship Id="rId2553" Type="http://schemas.openxmlformats.org/officeDocument/2006/relationships/slide" Target="slides/slide2551.xml"/><Relationship Id="rId2760" Type="http://schemas.openxmlformats.org/officeDocument/2006/relationships/slide" Target="slides/slide2758.xml"/><Relationship Id="rId318" Type="http://schemas.openxmlformats.org/officeDocument/2006/relationships/slide" Target="slides/slide316.xml"/><Relationship Id="rId525" Type="http://schemas.openxmlformats.org/officeDocument/2006/relationships/slide" Target="slides/slide523.xml"/><Relationship Id="rId732" Type="http://schemas.openxmlformats.org/officeDocument/2006/relationships/slide" Target="slides/slide730.xml"/><Relationship Id="rId1155" Type="http://schemas.openxmlformats.org/officeDocument/2006/relationships/slide" Target="slides/slide1153.xml"/><Relationship Id="rId1362" Type="http://schemas.openxmlformats.org/officeDocument/2006/relationships/slide" Target="slides/slide1360.xml"/><Relationship Id="rId2206" Type="http://schemas.openxmlformats.org/officeDocument/2006/relationships/slide" Target="slides/slide2204.xml"/><Relationship Id="rId2413" Type="http://schemas.openxmlformats.org/officeDocument/2006/relationships/slide" Target="slides/slide2411.xml"/><Relationship Id="rId2620" Type="http://schemas.openxmlformats.org/officeDocument/2006/relationships/slide" Target="slides/slide2618.xml"/><Relationship Id="rId1015" Type="http://schemas.openxmlformats.org/officeDocument/2006/relationships/slide" Target="slides/slide1013.xml"/><Relationship Id="rId1222" Type="http://schemas.openxmlformats.org/officeDocument/2006/relationships/slide" Target="slides/slide1220.xml"/><Relationship Id="rId3047" Type="http://schemas.openxmlformats.org/officeDocument/2006/relationships/slide" Target="slides/slide3045.xml"/><Relationship Id="rId175" Type="http://schemas.openxmlformats.org/officeDocument/2006/relationships/slide" Target="slides/slide173.xml"/><Relationship Id="rId382" Type="http://schemas.openxmlformats.org/officeDocument/2006/relationships/slide" Target="slides/slide380.xml"/><Relationship Id="rId2063" Type="http://schemas.openxmlformats.org/officeDocument/2006/relationships/slide" Target="slides/slide2061.xml"/><Relationship Id="rId2270" Type="http://schemas.openxmlformats.org/officeDocument/2006/relationships/slide" Target="slides/slide2268.xml"/><Relationship Id="rId242" Type="http://schemas.openxmlformats.org/officeDocument/2006/relationships/slide" Target="slides/slide240.xml"/><Relationship Id="rId2130" Type="http://schemas.openxmlformats.org/officeDocument/2006/relationships/slide" Target="slides/slide2128.xml"/><Relationship Id="rId102" Type="http://schemas.openxmlformats.org/officeDocument/2006/relationships/slide" Target="slides/slide100.xml"/><Relationship Id="rId1689" Type="http://schemas.openxmlformats.org/officeDocument/2006/relationships/slide" Target="slides/slide1687.xml"/><Relationship Id="rId1896" Type="http://schemas.openxmlformats.org/officeDocument/2006/relationships/slide" Target="slides/slide1894.xml"/><Relationship Id="rId2947" Type="http://schemas.openxmlformats.org/officeDocument/2006/relationships/slide" Target="slides/slide2945.xml"/><Relationship Id="rId919" Type="http://schemas.openxmlformats.org/officeDocument/2006/relationships/slide" Target="slides/slide917.xml"/><Relationship Id="rId1549" Type="http://schemas.openxmlformats.org/officeDocument/2006/relationships/slide" Target="slides/slide1547.xml"/><Relationship Id="rId1756" Type="http://schemas.openxmlformats.org/officeDocument/2006/relationships/slide" Target="slides/slide1754.xml"/><Relationship Id="rId1963" Type="http://schemas.openxmlformats.org/officeDocument/2006/relationships/slide" Target="slides/slide1961.xml"/><Relationship Id="rId2807" Type="http://schemas.openxmlformats.org/officeDocument/2006/relationships/slide" Target="slides/slide2805.xml"/><Relationship Id="rId48" Type="http://schemas.openxmlformats.org/officeDocument/2006/relationships/slide" Target="slides/slide46.xml"/><Relationship Id="rId1409" Type="http://schemas.openxmlformats.org/officeDocument/2006/relationships/slide" Target="slides/slide1407.xml"/><Relationship Id="rId1616" Type="http://schemas.openxmlformats.org/officeDocument/2006/relationships/slide" Target="slides/slide1614.xml"/><Relationship Id="rId1823" Type="http://schemas.openxmlformats.org/officeDocument/2006/relationships/slide" Target="slides/slide1821.xml"/><Relationship Id="rId2597" Type="http://schemas.openxmlformats.org/officeDocument/2006/relationships/slide" Target="slides/slide2595.xml"/><Relationship Id="rId569" Type="http://schemas.openxmlformats.org/officeDocument/2006/relationships/slide" Target="slides/slide567.xml"/><Relationship Id="rId776" Type="http://schemas.openxmlformats.org/officeDocument/2006/relationships/slide" Target="slides/slide774.xml"/><Relationship Id="rId983" Type="http://schemas.openxmlformats.org/officeDocument/2006/relationships/slide" Target="slides/slide981.xml"/><Relationship Id="rId1199" Type="http://schemas.openxmlformats.org/officeDocument/2006/relationships/slide" Target="slides/slide1197.xml"/><Relationship Id="rId2457" Type="http://schemas.openxmlformats.org/officeDocument/2006/relationships/slide" Target="slides/slide2455.xml"/><Relationship Id="rId2664" Type="http://schemas.openxmlformats.org/officeDocument/2006/relationships/slide" Target="slides/slide2662.xml"/><Relationship Id="rId429" Type="http://schemas.openxmlformats.org/officeDocument/2006/relationships/slide" Target="slides/slide427.xml"/><Relationship Id="rId636" Type="http://schemas.openxmlformats.org/officeDocument/2006/relationships/slide" Target="slides/slide634.xml"/><Relationship Id="rId1059" Type="http://schemas.openxmlformats.org/officeDocument/2006/relationships/slide" Target="slides/slide1057.xml"/><Relationship Id="rId1266" Type="http://schemas.openxmlformats.org/officeDocument/2006/relationships/slide" Target="slides/slide1264.xml"/><Relationship Id="rId1473" Type="http://schemas.openxmlformats.org/officeDocument/2006/relationships/slide" Target="slides/slide1471.xml"/><Relationship Id="rId2317" Type="http://schemas.openxmlformats.org/officeDocument/2006/relationships/slide" Target="slides/slide2315.xml"/><Relationship Id="rId2871" Type="http://schemas.openxmlformats.org/officeDocument/2006/relationships/slide" Target="slides/slide2869.xml"/><Relationship Id="rId843" Type="http://schemas.openxmlformats.org/officeDocument/2006/relationships/slide" Target="slides/slide841.xml"/><Relationship Id="rId1126" Type="http://schemas.openxmlformats.org/officeDocument/2006/relationships/slide" Target="slides/slide1124.xml"/><Relationship Id="rId1680" Type="http://schemas.openxmlformats.org/officeDocument/2006/relationships/slide" Target="slides/slide1678.xml"/><Relationship Id="rId2524" Type="http://schemas.openxmlformats.org/officeDocument/2006/relationships/slide" Target="slides/slide2522.xml"/><Relationship Id="rId2731" Type="http://schemas.openxmlformats.org/officeDocument/2006/relationships/slide" Target="slides/slide2729.xml"/><Relationship Id="rId703" Type="http://schemas.openxmlformats.org/officeDocument/2006/relationships/slide" Target="slides/slide701.xml"/><Relationship Id="rId910" Type="http://schemas.openxmlformats.org/officeDocument/2006/relationships/slide" Target="slides/slide908.xml"/><Relationship Id="rId1333" Type="http://schemas.openxmlformats.org/officeDocument/2006/relationships/slide" Target="slides/slide1331.xml"/><Relationship Id="rId1540" Type="http://schemas.openxmlformats.org/officeDocument/2006/relationships/slide" Target="slides/slide1538.xml"/><Relationship Id="rId1400" Type="http://schemas.openxmlformats.org/officeDocument/2006/relationships/slide" Target="slides/slide1398.xml"/><Relationship Id="rId286" Type="http://schemas.openxmlformats.org/officeDocument/2006/relationships/slide" Target="slides/slide284.xml"/><Relationship Id="rId493" Type="http://schemas.openxmlformats.org/officeDocument/2006/relationships/slide" Target="slides/slide491.xml"/><Relationship Id="rId2174" Type="http://schemas.openxmlformats.org/officeDocument/2006/relationships/slide" Target="slides/slide2172.xml"/><Relationship Id="rId2381" Type="http://schemas.openxmlformats.org/officeDocument/2006/relationships/slide" Target="slides/slide2379.xml"/><Relationship Id="rId3018" Type="http://schemas.openxmlformats.org/officeDocument/2006/relationships/slide" Target="slides/slide3016.xml"/><Relationship Id="rId146" Type="http://schemas.openxmlformats.org/officeDocument/2006/relationships/slide" Target="slides/slide144.xml"/><Relationship Id="rId353" Type="http://schemas.openxmlformats.org/officeDocument/2006/relationships/slide" Target="slides/slide351.xml"/><Relationship Id="rId560" Type="http://schemas.openxmlformats.org/officeDocument/2006/relationships/slide" Target="slides/slide558.xml"/><Relationship Id="rId1190" Type="http://schemas.openxmlformats.org/officeDocument/2006/relationships/slide" Target="slides/slide1188.xml"/><Relationship Id="rId2034" Type="http://schemas.openxmlformats.org/officeDocument/2006/relationships/slide" Target="slides/slide2032.xml"/><Relationship Id="rId2241" Type="http://schemas.openxmlformats.org/officeDocument/2006/relationships/slide" Target="slides/slide2239.xml"/><Relationship Id="rId213" Type="http://schemas.openxmlformats.org/officeDocument/2006/relationships/slide" Target="slides/slide211.xml"/><Relationship Id="rId420" Type="http://schemas.openxmlformats.org/officeDocument/2006/relationships/slide" Target="slides/slide418.xml"/><Relationship Id="rId1050" Type="http://schemas.openxmlformats.org/officeDocument/2006/relationships/slide" Target="slides/slide1048.xml"/><Relationship Id="rId2101" Type="http://schemas.openxmlformats.org/officeDocument/2006/relationships/slide" Target="slides/slide2099.xml"/><Relationship Id="rId1867" Type="http://schemas.openxmlformats.org/officeDocument/2006/relationships/slide" Target="slides/slide1865.xml"/><Relationship Id="rId2918" Type="http://schemas.openxmlformats.org/officeDocument/2006/relationships/slide" Target="slides/slide2916.xml"/><Relationship Id="rId1727" Type="http://schemas.openxmlformats.org/officeDocument/2006/relationships/slide" Target="slides/slide1725.xml"/><Relationship Id="rId1934" Type="http://schemas.openxmlformats.org/officeDocument/2006/relationships/slide" Target="slides/slide1932.xml"/><Relationship Id="rId3082" Type="http://schemas.openxmlformats.org/officeDocument/2006/relationships/slide" Target="slides/slide3080.xml"/><Relationship Id="rId19" Type="http://schemas.openxmlformats.org/officeDocument/2006/relationships/slide" Target="slides/slide17.xml"/><Relationship Id="rId3" Type="http://schemas.openxmlformats.org/officeDocument/2006/relationships/slide" Target="slides/slide1.xml"/><Relationship Id="rId887" Type="http://schemas.openxmlformats.org/officeDocument/2006/relationships/slide" Target="slides/slide885.xml"/><Relationship Id="rId2568" Type="http://schemas.openxmlformats.org/officeDocument/2006/relationships/slide" Target="slides/slide2566.xml"/><Relationship Id="rId2775" Type="http://schemas.openxmlformats.org/officeDocument/2006/relationships/slide" Target="slides/slide2773.xml"/><Relationship Id="rId2982" Type="http://schemas.openxmlformats.org/officeDocument/2006/relationships/slide" Target="slides/slide2980.xml"/><Relationship Id="rId747" Type="http://schemas.openxmlformats.org/officeDocument/2006/relationships/slide" Target="slides/slide745.xml"/><Relationship Id="rId954" Type="http://schemas.openxmlformats.org/officeDocument/2006/relationships/slide" Target="slides/slide952.xml"/><Relationship Id="rId1377" Type="http://schemas.openxmlformats.org/officeDocument/2006/relationships/slide" Target="slides/slide1375.xml"/><Relationship Id="rId1584" Type="http://schemas.openxmlformats.org/officeDocument/2006/relationships/slide" Target="slides/slide1582.xml"/><Relationship Id="rId1791" Type="http://schemas.openxmlformats.org/officeDocument/2006/relationships/slide" Target="slides/slide1789.xml"/><Relationship Id="rId2428" Type="http://schemas.openxmlformats.org/officeDocument/2006/relationships/slide" Target="slides/slide2426.xml"/><Relationship Id="rId2635" Type="http://schemas.openxmlformats.org/officeDocument/2006/relationships/slide" Target="slides/slide2633.xml"/><Relationship Id="rId2842" Type="http://schemas.openxmlformats.org/officeDocument/2006/relationships/slide" Target="slides/slide2840.xml"/><Relationship Id="rId83" Type="http://schemas.openxmlformats.org/officeDocument/2006/relationships/slide" Target="slides/slide81.xml"/><Relationship Id="rId607" Type="http://schemas.openxmlformats.org/officeDocument/2006/relationships/slide" Target="slides/slide605.xml"/><Relationship Id="rId814" Type="http://schemas.openxmlformats.org/officeDocument/2006/relationships/slide" Target="slides/slide812.xml"/><Relationship Id="rId1237" Type="http://schemas.openxmlformats.org/officeDocument/2006/relationships/slide" Target="slides/slide1235.xml"/><Relationship Id="rId1444" Type="http://schemas.openxmlformats.org/officeDocument/2006/relationships/slide" Target="slides/slide1442.xml"/><Relationship Id="rId1651" Type="http://schemas.openxmlformats.org/officeDocument/2006/relationships/slide" Target="slides/slide1649.xml"/><Relationship Id="rId2702" Type="http://schemas.openxmlformats.org/officeDocument/2006/relationships/slide" Target="slides/slide2700.xml"/><Relationship Id="rId1304" Type="http://schemas.openxmlformats.org/officeDocument/2006/relationships/slide" Target="slides/slide1302.xml"/><Relationship Id="rId1511" Type="http://schemas.openxmlformats.org/officeDocument/2006/relationships/slide" Target="slides/slide1509.xml"/><Relationship Id="rId10" Type="http://schemas.openxmlformats.org/officeDocument/2006/relationships/slide" Target="slides/slide8.xml"/><Relationship Id="rId397" Type="http://schemas.openxmlformats.org/officeDocument/2006/relationships/slide" Target="slides/slide395.xml"/><Relationship Id="rId2078" Type="http://schemas.openxmlformats.org/officeDocument/2006/relationships/slide" Target="slides/slide2076.xml"/><Relationship Id="rId2285" Type="http://schemas.openxmlformats.org/officeDocument/2006/relationships/slide" Target="slides/slide2283.xml"/><Relationship Id="rId2492" Type="http://schemas.openxmlformats.org/officeDocument/2006/relationships/slide" Target="slides/slide2490.xml"/><Relationship Id="rId257" Type="http://schemas.openxmlformats.org/officeDocument/2006/relationships/slide" Target="slides/slide255.xml"/><Relationship Id="rId464" Type="http://schemas.openxmlformats.org/officeDocument/2006/relationships/slide" Target="slides/slide462.xml"/><Relationship Id="rId1094" Type="http://schemas.openxmlformats.org/officeDocument/2006/relationships/slide" Target="slides/slide1092.xml"/><Relationship Id="rId2145" Type="http://schemas.openxmlformats.org/officeDocument/2006/relationships/slide" Target="slides/slide2143.xml"/><Relationship Id="rId117" Type="http://schemas.openxmlformats.org/officeDocument/2006/relationships/slide" Target="slides/slide115.xml"/><Relationship Id="rId671" Type="http://schemas.openxmlformats.org/officeDocument/2006/relationships/slide" Target="slides/slide669.xml"/><Relationship Id="rId2352" Type="http://schemas.openxmlformats.org/officeDocument/2006/relationships/slide" Target="slides/slide2350.xml"/><Relationship Id="rId324" Type="http://schemas.openxmlformats.org/officeDocument/2006/relationships/slide" Target="slides/slide322.xml"/><Relationship Id="rId531" Type="http://schemas.openxmlformats.org/officeDocument/2006/relationships/slide" Target="slides/slide529.xml"/><Relationship Id="rId1161" Type="http://schemas.openxmlformats.org/officeDocument/2006/relationships/slide" Target="slides/slide1159.xml"/><Relationship Id="rId2005" Type="http://schemas.openxmlformats.org/officeDocument/2006/relationships/slide" Target="slides/slide2003.xml"/><Relationship Id="rId2212" Type="http://schemas.openxmlformats.org/officeDocument/2006/relationships/slide" Target="slides/slide2210.xml"/><Relationship Id="rId1021" Type="http://schemas.openxmlformats.org/officeDocument/2006/relationships/slide" Target="slides/slide1019.xml"/><Relationship Id="rId1978" Type="http://schemas.openxmlformats.org/officeDocument/2006/relationships/slide" Target="slides/slide1976.xml"/><Relationship Id="rId1838" Type="http://schemas.openxmlformats.org/officeDocument/2006/relationships/slide" Target="slides/slide1836.xml"/><Relationship Id="rId3053" Type="http://schemas.openxmlformats.org/officeDocument/2006/relationships/slide" Target="slides/slide3051.xml"/><Relationship Id="rId181" Type="http://schemas.openxmlformats.org/officeDocument/2006/relationships/slide" Target="slides/slide179.xml"/><Relationship Id="rId1905" Type="http://schemas.openxmlformats.org/officeDocument/2006/relationships/slide" Target="slides/slide1903.xml"/><Relationship Id="rId139" Type="http://schemas.openxmlformats.org/officeDocument/2006/relationships/slide" Target="slides/slide137.xml"/><Relationship Id="rId346" Type="http://schemas.openxmlformats.org/officeDocument/2006/relationships/slide" Target="slides/slide344.xml"/><Relationship Id="rId553" Type="http://schemas.openxmlformats.org/officeDocument/2006/relationships/slide" Target="slides/slide551.xml"/><Relationship Id="rId760" Type="http://schemas.openxmlformats.org/officeDocument/2006/relationships/slide" Target="slides/slide758.xml"/><Relationship Id="rId998" Type="http://schemas.openxmlformats.org/officeDocument/2006/relationships/slide" Target="slides/slide996.xml"/><Relationship Id="rId1183" Type="http://schemas.openxmlformats.org/officeDocument/2006/relationships/slide" Target="slides/slide1181.xml"/><Relationship Id="rId1390" Type="http://schemas.openxmlformats.org/officeDocument/2006/relationships/slide" Target="slides/slide1388.xml"/><Relationship Id="rId2027" Type="http://schemas.openxmlformats.org/officeDocument/2006/relationships/slide" Target="slides/slide2025.xml"/><Relationship Id="rId2234" Type="http://schemas.openxmlformats.org/officeDocument/2006/relationships/slide" Target="slides/slide2232.xml"/><Relationship Id="rId2441" Type="http://schemas.openxmlformats.org/officeDocument/2006/relationships/slide" Target="slides/slide2439.xml"/><Relationship Id="rId2679" Type="http://schemas.openxmlformats.org/officeDocument/2006/relationships/slide" Target="slides/slide2677.xml"/><Relationship Id="rId2886" Type="http://schemas.openxmlformats.org/officeDocument/2006/relationships/slide" Target="slides/slide2884.xml"/><Relationship Id="rId206" Type="http://schemas.openxmlformats.org/officeDocument/2006/relationships/slide" Target="slides/slide204.xml"/><Relationship Id="rId413" Type="http://schemas.openxmlformats.org/officeDocument/2006/relationships/slide" Target="slides/slide411.xml"/><Relationship Id="rId858" Type="http://schemas.openxmlformats.org/officeDocument/2006/relationships/slide" Target="slides/slide856.xml"/><Relationship Id="rId1043" Type="http://schemas.openxmlformats.org/officeDocument/2006/relationships/slide" Target="slides/slide1041.xml"/><Relationship Id="rId1488" Type="http://schemas.openxmlformats.org/officeDocument/2006/relationships/slide" Target="slides/slide1486.xml"/><Relationship Id="rId1695" Type="http://schemas.openxmlformats.org/officeDocument/2006/relationships/slide" Target="slides/slide1693.xml"/><Relationship Id="rId2539" Type="http://schemas.openxmlformats.org/officeDocument/2006/relationships/slide" Target="slides/slide2537.xml"/><Relationship Id="rId2746" Type="http://schemas.openxmlformats.org/officeDocument/2006/relationships/slide" Target="slides/slide2744.xml"/><Relationship Id="rId2953" Type="http://schemas.openxmlformats.org/officeDocument/2006/relationships/slide" Target="slides/slide2951.xml"/><Relationship Id="rId620" Type="http://schemas.openxmlformats.org/officeDocument/2006/relationships/slide" Target="slides/slide618.xml"/><Relationship Id="rId718" Type="http://schemas.openxmlformats.org/officeDocument/2006/relationships/slide" Target="slides/slide716.xml"/><Relationship Id="rId925" Type="http://schemas.openxmlformats.org/officeDocument/2006/relationships/slide" Target="slides/slide923.xml"/><Relationship Id="rId1250" Type="http://schemas.openxmlformats.org/officeDocument/2006/relationships/slide" Target="slides/slide1248.xml"/><Relationship Id="rId1348" Type="http://schemas.openxmlformats.org/officeDocument/2006/relationships/slide" Target="slides/slide1346.xml"/><Relationship Id="rId1555" Type="http://schemas.openxmlformats.org/officeDocument/2006/relationships/slide" Target="slides/slide1553.xml"/><Relationship Id="rId1762" Type="http://schemas.openxmlformats.org/officeDocument/2006/relationships/slide" Target="slides/slide1760.xml"/><Relationship Id="rId2301" Type="http://schemas.openxmlformats.org/officeDocument/2006/relationships/slide" Target="slides/slide2299.xml"/><Relationship Id="rId2606" Type="http://schemas.openxmlformats.org/officeDocument/2006/relationships/slide" Target="slides/slide2604.xml"/><Relationship Id="rId1110" Type="http://schemas.openxmlformats.org/officeDocument/2006/relationships/slide" Target="slides/slide1108.xml"/><Relationship Id="rId1208" Type="http://schemas.openxmlformats.org/officeDocument/2006/relationships/slide" Target="slides/slide1206.xml"/><Relationship Id="rId1415" Type="http://schemas.openxmlformats.org/officeDocument/2006/relationships/slide" Target="slides/slide1413.xml"/><Relationship Id="rId2813" Type="http://schemas.openxmlformats.org/officeDocument/2006/relationships/slide" Target="slides/slide2811.xml"/><Relationship Id="rId54" Type="http://schemas.openxmlformats.org/officeDocument/2006/relationships/slide" Target="slides/slide52.xml"/><Relationship Id="rId1622" Type="http://schemas.openxmlformats.org/officeDocument/2006/relationships/slide" Target="slides/slide1620.xml"/><Relationship Id="rId1927" Type="http://schemas.openxmlformats.org/officeDocument/2006/relationships/slide" Target="slides/slide1925.xml"/><Relationship Id="rId3075" Type="http://schemas.openxmlformats.org/officeDocument/2006/relationships/slide" Target="slides/slide3073.xml"/><Relationship Id="rId2091" Type="http://schemas.openxmlformats.org/officeDocument/2006/relationships/slide" Target="slides/slide2089.xml"/><Relationship Id="rId2189" Type="http://schemas.openxmlformats.org/officeDocument/2006/relationships/slide" Target="slides/slide2187.xml"/><Relationship Id="rId270" Type="http://schemas.openxmlformats.org/officeDocument/2006/relationships/slide" Target="slides/slide268.xml"/><Relationship Id="rId2396" Type="http://schemas.openxmlformats.org/officeDocument/2006/relationships/slide" Target="slides/slide2394.xml"/><Relationship Id="rId3002" Type="http://schemas.openxmlformats.org/officeDocument/2006/relationships/slide" Target="slides/slide3000.xml"/><Relationship Id="rId130" Type="http://schemas.openxmlformats.org/officeDocument/2006/relationships/slide" Target="slides/slide128.xml"/><Relationship Id="rId368" Type="http://schemas.openxmlformats.org/officeDocument/2006/relationships/slide" Target="slides/slide366.xml"/><Relationship Id="rId575" Type="http://schemas.openxmlformats.org/officeDocument/2006/relationships/slide" Target="slides/slide573.xml"/><Relationship Id="rId782" Type="http://schemas.openxmlformats.org/officeDocument/2006/relationships/slide" Target="slides/slide780.xml"/><Relationship Id="rId2049" Type="http://schemas.openxmlformats.org/officeDocument/2006/relationships/slide" Target="slides/slide2047.xml"/><Relationship Id="rId2256" Type="http://schemas.openxmlformats.org/officeDocument/2006/relationships/slide" Target="slides/slide2254.xml"/><Relationship Id="rId2463" Type="http://schemas.openxmlformats.org/officeDocument/2006/relationships/slide" Target="slides/slide2461.xml"/><Relationship Id="rId2670" Type="http://schemas.openxmlformats.org/officeDocument/2006/relationships/slide" Target="slides/slide2668.xml"/><Relationship Id="rId228" Type="http://schemas.openxmlformats.org/officeDocument/2006/relationships/slide" Target="slides/slide226.xml"/><Relationship Id="rId435" Type="http://schemas.openxmlformats.org/officeDocument/2006/relationships/slide" Target="slides/slide433.xml"/><Relationship Id="rId642" Type="http://schemas.openxmlformats.org/officeDocument/2006/relationships/slide" Target="slides/slide640.xml"/><Relationship Id="rId1065" Type="http://schemas.openxmlformats.org/officeDocument/2006/relationships/slide" Target="slides/slide1063.xml"/><Relationship Id="rId1272" Type="http://schemas.openxmlformats.org/officeDocument/2006/relationships/slide" Target="slides/slide1270.xml"/><Relationship Id="rId2116" Type="http://schemas.openxmlformats.org/officeDocument/2006/relationships/slide" Target="slides/slide2114.xml"/><Relationship Id="rId2323" Type="http://schemas.openxmlformats.org/officeDocument/2006/relationships/slide" Target="slides/slide2321.xml"/><Relationship Id="rId2530" Type="http://schemas.openxmlformats.org/officeDocument/2006/relationships/slide" Target="slides/slide2528.xml"/><Relationship Id="rId2768" Type="http://schemas.openxmlformats.org/officeDocument/2006/relationships/slide" Target="slides/slide2766.xml"/><Relationship Id="rId2975" Type="http://schemas.openxmlformats.org/officeDocument/2006/relationships/slide" Target="slides/slide2973.xml"/><Relationship Id="rId502" Type="http://schemas.openxmlformats.org/officeDocument/2006/relationships/slide" Target="slides/slide500.xml"/><Relationship Id="rId947" Type="http://schemas.openxmlformats.org/officeDocument/2006/relationships/slide" Target="slides/slide945.xml"/><Relationship Id="rId1132" Type="http://schemas.openxmlformats.org/officeDocument/2006/relationships/slide" Target="slides/slide1130.xml"/><Relationship Id="rId1577" Type="http://schemas.openxmlformats.org/officeDocument/2006/relationships/slide" Target="slides/slide1575.xml"/><Relationship Id="rId1784" Type="http://schemas.openxmlformats.org/officeDocument/2006/relationships/slide" Target="slides/slide1782.xml"/><Relationship Id="rId1991" Type="http://schemas.openxmlformats.org/officeDocument/2006/relationships/slide" Target="slides/slide1989.xml"/><Relationship Id="rId2628" Type="http://schemas.openxmlformats.org/officeDocument/2006/relationships/slide" Target="slides/slide2626.xml"/><Relationship Id="rId2835" Type="http://schemas.openxmlformats.org/officeDocument/2006/relationships/slide" Target="slides/slide2833.xml"/><Relationship Id="rId76" Type="http://schemas.openxmlformats.org/officeDocument/2006/relationships/slide" Target="slides/slide74.xml"/><Relationship Id="rId807" Type="http://schemas.openxmlformats.org/officeDocument/2006/relationships/slide" Target="slides/slide805.xml"/><Relationship Id="rId1437" Type="http://schemas.openxmlformats.org/officeDocument/2006/relationships/slide" Target="slides/slide1435.xml"/><Relationship Id="rId1644" Type="http://schemas.openxmlformats.org/officeDocument/2006/relationships/slide" Target="slides/slide1642.xml"/><Relationship Id="rId1851" Type="http://schemas.openxmlformats.org/officeDocument/2006/relationships/slide" Target="slides/slide1849.xml"/><Relationship Id="rId2902" Type="http://schemas.openxmlformats.org/officeDocument/2006/relationships/slide" Target="slides/slide2900.xml"/><Relationship Id="rId3097" Type="http://schemas.openxmlformats.org/officeDocument/2006/relationships/theme" Target="theme/theme1.xml"/><Relationship Id="rId1504" Type="http://schemas.openxmlformats.org/officeDocument/2006/relationships/slide" Target="slides/slide1502.xml"/><Relationship Id="rId1711" Type="http://schemas.openxmlformats.org/officeDocument/2006/relationships/slide" Target="slides/slide1709.xml"/><Relationship Id="rId1949" Type="http://schemas.openxmlformats.org/officeDocument/2006/relationships/slide" Target="slides/slide1947.xml"/><Relationship Id="rId292" Type="http://schemas.openxmlformats.org/officeDocument/2006/relationships/slide" Target="slides/slide290.xml"/><Relationship Id="rId1809" Type="http://schemas.openxmlformats.org/officeDocument/2006/relationships/slide" Target="slides/slide1807.xml"/><Relationship Id="rId597" Type="http://schemas.openxmlformats.org/officeDocument/2006/relationships/slide" Target="slides/slide595.xml"/><Relationship Id="rId2180" Type="http://schemas.openxmlformats.org/officeDocument/2006/relationships/slide" Target="slides/slide2178.xml"/><Relationship Id="rId2278" Type="http://schemas.openxmlformats.org/officeDocument/2006/relationships/slide" Target="slides/slide2276.xml"/><Relationship Id="rId2485" Type="http://schemas.openxmlformats.org/officeDocument/2006/relationships/slide" Target="slides/slide2483.xml"/><Relationship Id="rId3024" Type="http://schemas.openxmlformats.org/officeDocument/2006/relationships/slide" Target="slides/slide3022.xml"/><Relationship Id="rId152" Type="http://schemas.openxmlformats.org/officeDocument/2006/relationships/slide" Target="slides/slide150.xml"/><Relationship Id="rId457" Type="http://schemas.openxmlformats.org/officeDocument/2006/relationships/slide" Target="slides/slide455.xml"/><Relationship Id="rId1087" Type="http://schemas.openxmlformats.org/officeDocument/2006/relationships/slide" Target="slides/slide1085.xml"/><Relationship Id="rId1294" Type="http://schemas.openxmlformats.org/officeDocument/2006/relationships/slide" Target="slides/slide1292.xml"/><Relationship Id="rId2040" Type="http://schemas.openxmlformats.org/officeDocument/2006/relationships/slide" Target="slides/slide2038.xml"/><Relationship Id="rId2138" Type="http://schemas.openxmlformats.org/officeDocument/2006/relationships/slide" Target="slides/slide2136.xml"/><Relationship Id="rId2692" Type="http://schemas.openxmlformats.org/officeDocument/2006/relationships/slide" Target="slides/slide2690.xml"/><Relationship Id="rId2997" Type="http://schemas.openxmlformats.org/officeDocument/2006/relationships/slide" Target="slides/slide2995.xml"/><Relationship Id="rId664" Type="http://schemas.openxmlformats.org/officeDocument/2006/relationships/slide" Target="slides/slide662.xml"/><Relationship Id="rId871" Type="http://schemas.openxmlformats.org/officeDocument/2006/relationships/slide" Target="slides/slide869.xml"/><Relationship Id="rId969" Type="http://schemas.openxmlformats.org/officeDocument/2006/relationships/slide" Target="slides/slide967.xml"/><Relationship Id="rId1599" Type="http://schemas.openxmlformats.org/officeDocument/2006/relationships/slide" Target="slides/slide1597.xml"/><Relationship Id="rId2345" Type="http://schemas.openxmlformats.org/officeDocument/2006/relationships/slide" Target="slides/slide2343.xml"/><Relationship Id="rId2552" Type="http://schemas.openxmlformats.org/officeDocument/2006/relationships/slide" Target="slides/slide2550.xml"/><Relationship Id="rId317" Type="http://schemas.openxmlformats.org/officeDocument/2006/relationships/slide" Target="slides/slide315.xml"/><Relationship Id="rId524" Type="http://schemas.openxmlformats.org/officeDocument/2006/relationships/slide" Target="slides/slide522.xml"/><Relationship Id="rId731" Type="http://schemas.openxmlformats.org/officeDocument/2006/relationships/slide" Target="slides/slide729.xml"/><Relationship Id="rId1154" Type="http://schemas.openxmlformats.org/officeDocument/2006/relationships/slide" Target="slides/slide1152.xml"/><Relationship Id="rId1361" Type="http://schemas.openxmlformats.org/officeDocument/2006/relationships/slide" Target="slides/slide1359.xml"/><Relationship Id="rId1459" Type="http://schemas.openxmlformats.org/officeDocument/2006/relationships/slide" Target="slides/slide1457.xml"/><Relationship Id="rId2205" Type="http://schemas.openxmlformats.org/officeDocument/2006/relationships/slide" Target="slides/slide2203.xml"/><Relationship Id="rId2412" Type="http://schemas.openxmlformats.org/officeDocument/2006/relationships/slide" Target="slides/slide2410.xml"/><Relationship Id="rId2857" Type="http://schemas.openxmlformats.org/officeDocument/2006/relationships/slide" Target="slides/slide2855.xml"/><Relationship Id="rId98" Type="http://schemas.openxmlformats.org/officeDocument/2006/relationships/slide" Target="slides/slide96.xml"/><Relationship Id="rId829" Type="http://schemas.openxmlformats.org/officeDocument/2006/relationships/slide" Target="slides/slide827.xml"/><Relationship Id="rId1014" Type="http://schemas.openxmlformats.org/officeDocument/2006/relationships/slide" Target="slides/slide1012.xml"/><Relationship Id="rId1221" Type="http://schemas.openxmlformats.org/officeDocument/2006/relationships/slide" Target="slides/slide1219.xml"/><Relationship Id="rId1666" Type="http://schemas.openxmlformats.org/officeDocument/2006/relationships/slide" Target="slides/slide1664.xml"/><Relationship Id="rId1873" Type="http://schemas.openxmlformats.org/officeDocument/2006/relationships/slide" Target="slides/slide1871.xml"/><Relationship Id="rId2717" Type="http://schemas.openxmlformats.org/officeDocument/2006/relationships/slide" Target="slides/slide2715.xml"/><Relationship Id="rId2924" Type="http://schemas.openxmlformats.org/officeDocument/2006/relationships/slide" Target="slides/slide2922.xml"/><Relationship Id="rId1319" Type="http://schemas.openxmlformats.org/officeDocument/2006/relationships/slide" Target="slides/slide1317.xml"/><Relationship Id="rId1526" Type="http://schemas.openxmlformats.org/officeDocument/2006/relationships/slide" Target="slides/slide1524.xml"/><Relationship Id="rId1733" Type="http://schemas.openxmlformats.org/officeDocument/2006/relationships/slide" Target="slides/slide1731.xml"/><Relationship Id="rId1940" Type="http://schemas.openxmlformats.org/officeDocument/2006/relationships/slide" Target="slides/slide1938.xml"/><Relationship Id="rId25" Type="http://schemas.openxmlformats.org/officeDocument/2006/relationships/slide" Target="slides/slide23.xml"/><Relationship Id="rId1800" Type="http://schemas.openxmlformats.org/officeDocument/2006/relationships/slide" Target="slides/slide1798.xml"/><Relationship Id="rId3046" Type="http://schemas.openxmlformats.org/officeDocument/2006/relationships/slide" Target="slides/slide3044.xml"/><Relationship Id="rId174" Type="http://schemas.openxmlformats.org/officeDocument/2006/relationships/slide" Target="slides/slide172.xml"/><Relationship Id="rId381" Type="http://schemas.openxmlformats.org/officeDocument/2006/relationships/slide" Target="slides/slide379.xml"/><Relationship Id="rId2062" Type="http://schemas.openxmlformats.org/officeDocument/2006/relationships/slide" Target="slides/slide2060.xml"/><Relationship Id="rId241" Type="http://schemas.openxmlformats.org/officeDocument/2006/relationships/slide" Target="slides/slide239.xml"/><Relationship Id="rId479" Type="http://schemas.openxmlformats.org/officeDocument/2006/relationships/slide" Target="slides/slide477.xml"/><Relationship Id="rId686" Type="http://schemas.openxmlformats.org/officeDocument/2006/relationships/slide" Target="slides/slide684.xml"/><Relationship Id="rId893" Type="http://schemas.openxmlformats.org/officeDocument/2006/relationships/slide" Target="slides/slide891.xml"/><Relationship Id="rId2367" Type="http://schemas.openxmlformats.org/officeDocument/2006/relationships/slide" Target="slides/slide2365.xml"/><Relationship Id="rId2574" Type="http://schemas.openxmlformats.org/officeDocument/2006/relationships/slide" Target="slides/slide2572.xml"/><Relationship Id="rId2781" Type="http://schemas.openxmlformats.org/officeDocument/2006/relationships/slide" Target="slides/slide2779.xml"/><Relationship Id="rId339" Type="http://schemas.openxmlformats.org/officeDocument/2006/relationships/slide" Target="slides/slide337.xml"/><Relationship Id="rId546" Type="http://schemas.openxmlformats.org/officeDocument/2006/relationships/slide" Target="slides/slide544.xml"/><Relationship Id="rId753" Type="http://schemas.openxmlformats.org/officeDocument/2006/relationships/slide" Target="slides/slide751.xml"/><Relationship Id="rId1176" Type="http://schemas.openxmlformats.org/officeDocument/2006/relationships/slide" Target="slides/slide1174.xml"/><Relationship Id="rId1383" Type="http://schemas.openxmlformats.org/officeDocument/2006/relationships/slide" Target="slides/slide1381.xml"/><Relationship Id="rId2227" Type="http://schemas.openxmlformats.org/officeDocument/2006/relationships/slide" Target="slides/slide2225.xml"/><Relationship Id="rId2434" Type="http://schemas.openxmlformats.org/officeDocument/2006/relationships/slide" Target="slides/slide2432.xml"/><Relationship Id="rId2879" Type="http://schemas.openxmlformats.org/officeDocument/2006/relationships/slide" Target="slides/slide2877.xml"/><Relationship Id="rId101" Type="http://schemas.openxmlformats.org/officeDocument/2006/relationships/slide" Target="slides/slide99.xml"/><Relationship Id="rId406" Type="http://schemas.openxmlformats.org/officeDocument/2006/relationships/slide" Target="slides/slide404.xml"/><Relationship Id="rId960" Type="http://schemas.openxmlformats.org/officeDocument/2006/relationships/slide" Target="slides/slide958.xml"/><Relationship Id="rId1036" Type="http://schemas.openxmlformats.org/officeDocument/2006/relationships/slide" Target="slides/slide1034.xml"/><Relationship Id="rId1243" Type="http://schemas.openxmlformats.org/officeDocument/2006/relationships/slide" Target="slides/slide1241.xml"/><Relationship Id="rId1590" Type="http://schemas.openxmlformats.org/officeDocument/2006/relationships/slide" Target="slides/slide1588.xml"/><Relationship Id="rId1688" Type="http://schemas.openxmlformats.org/officeDocument/2006/relationships/slide" Target="slides/slide1686.xml"/><Relationship Id="rId1895" Type="http://schemas.openxmlformats.org/officeDocument/2006/relationships/slide" Target="slides/slide1893.xml"/><Relationship Id="rId2641" Type="http://schemas.openxmlformats.org/officeDocument/2006/relationships/slide" Target="slides/slide2639.xml"/><Relationship Id="rId2739" Type="http://schemas.openxmlformats.org/officeDocument/2006/relationships/slide" Target="slides/slide2737.xml"/><Relationship Id="rId2946" Type="http://schemas.openxmlformats.org/officeDocument/2006/relationships/slide" Target="slides/slide2944.xml"/><Relationship Id="rId613" Type="http://schemas.openxmlformats.org/officeDocument/2006/relationships/slide" Target="slides/slide611.xml"/><Relationship Id="rId820" Type="http://schemas.openxmlformats.org/officeDocument/2006/relationships/slide" Target="slides/slide818.xml"/><Relationship Id="rId918" Type="http://schemas.openxmlformats.org/officeDocument/2006/relationships/slide" Target="slides/slide916.xml"/><Relationship Id="rId1450" Type="http://schemas.openxmlformats.org/officeDocument/2006/relationships/slide" Target="slides/slide1448.xml"/><Relationship Id="rId1548" Type="http://schemas.openxmlformats.org/officeDocument/2006/relationships/slide" Target="slides/slide1546.xml"/><Relationship Id="rId1755" Type="http://schemas.openxmlformats.org/officeDocument/2006/relationships/slide" Target="slides/slide1753.xml"/><Relationship Id="rId2501" Type="http://schemas.openxmlformats.org/officeDocument/2006/relationships/slide" Target="slides/slide2499.xml"/><Relationship Id="rId1103" Type="http://schemas.openxmlformats.org/officeDocument/2006/relationships/slide" Target="slides/slide1101.xml"/><Relationship Id="rId1310" Type="http://schemas.openxmlformats.org/officeDocument/2006/relationships/slide" Target="slides/slide1308.xml"/><Relationship Id="rId1408" Type="http://schemas.openxmlformats.org/officeDocument/2006/relationships/slide" Target="slides/slide1406.xml"/><Relationship Id="rId1962" Type="http://schemas.openxmlformats.org/officeDocument/2006/relationships/slide" Target="slides/slide1960.xml"/><Relationship Id="rId2806" Type="http://schemas.openxmlformats.org/officeDocument/2006/relationships/slide" Target="slides/slide2804.xml"/><Relationship Id="rId47" Type="http://schemas.openxmlformats.org/officeDocument/2006/relationships/slide" Target="slides/slide45.xml"/><Relationship Id="rId1615" Type="http://schemas.openxmlformats.org/officeDocument/2006/relationships/slide" Target="slides/slide1613.xml"/><Relationship Id="rId1822" Type="http://schemas.openxmlformats.org/officeDocument/2006/relationships/slide" Target="slides/slide1820.xml"/><Relationship Id="rId3068" Type="http://schemas.openxmlformats.org/officeDocument/2006/relationships/slide" Target="slides/slide3066.xml"/><Relationship Id="rId196" Type="http://schemas.openxmlformats.org/officeDocument/2006/relationships/slide" Target="slides/slide194.xml"/><Relationship Id="rId2084" Type="http://schemas.openxmlformats.org/officeDocument/2006/relationships/slide" Target="slides/slide2082.xml"/><Relationship Id="rId2291" Type="http://schemas.openxmlformats.org/officeDocument/2006/relationships/slide" Target="slides/slide2289.xml"/><Relationship Id="rId263" Type="http://schemas.openxmlformats.org/officeDocument/2006/relationships/slide" Target="slides/slide261.xml"/><Relationship Id="rId470" Type="http://schemas.openxmlformats.org/officeDocument/2006/relationships/slide" Target="slides/slide468.xml"/><Relationship Id="rId2151" Type="http://schemas.openxmlformats.org/officeDocument/2006/relationships/slide" Target="slides/slide2149.xml"/><Relationship Id="rId2389" Type="http://schemas.openxmlformats.org/officeDocument/2006/relationships/slide" Target="slides/slide2387.xml"/><Relationship Id="rId2596" Type="http://schemas.openxmlformats.org/officeDocument/2006/relationships/slide" Target="slides/slide2594.xml"/><Relationship Id="rId123" Type="http://schemas.openxmlformats.org/officeDocument/2006/relationships/slide" Target="slides/slide121.xml"/><Relationship Id="rId330" Type="http://schemas.openxmlformats.org/officeDocument/2006/relationships/slide" Target="slides/slide328.xml"/><Relationship Id="rId568" Type="http://schemas.openxmlformats.org/officeDocument/2006/relationships/slide" Target="slides/slide566.xml"/><Relationship Id="rId775" Type="http://schemas.openxmlformats.org/officeDocument/2006/relationships/slide" Target="slides/slide773.xml"/><Relationship Id="rId982" Type="http://schemas.openxmlformats.org/officeDocument/2006/relationships/slide" Target="slides/slide980.xml"/><Relationship Id="rId1198" Type="http://schemas.openxmlformats.org/officeDocument/2006/relationships/slide" Target="slides/slide1196.xml"/><Relationship Id="rId2011" Type="http://schemas.openxmlformats.org/officeDocument/2006/relationships/slide" Target="slides/slide2009.xml"/><Relationship Id="rId2249" Type="http://schemas.openxmlformats.org/officeDocument/2006/relationships/slide" Target="slides/slide2247.xml"/><Relationship Id="rId2456" Type="http://schemas.openxmlformats.org/officeDocument/2006/relationships/slide" Target="slides/slide2454.xml"/><Relationship Id="rId2663" Type="http://schemas.openxmlformats.org/officeDocument/2006/relationships/slide" Target="slides/slide2661.xml"/><Relationship Id="rId2870" Type="http://schemas.openxmlformats.org/officeDocument/2006/relationships/slide" Target="slides/slide2868.xml"/><Relationship Id="rId428" Type="http://schemas.openxmlformats.org/officeDocument/2006/relationships/slide" Target="slides/slide426.xml"/><Relationship Id="rId635" Type="http://schemas.openxmlformats.org/officeDocument/2006/relationships/slide" Target="slides/slide633.xml"/><Relationship Id="rId842" Type="http://schemas.openxmlformats.org/officeDocument/2006/relationships/slide" Target="slides/slide840.xml"/><Relationship Id="rId1058" Type="http://schemas.openxmlformats.org/officeDocument/2006/relationships/slide" Target="slides/slide1056.xml"/><Relationship Id="rId1265" Type="http://schemas.openxmlformats.org/officeDocument/2006/relationships/slide" Target="slides/slide1263.xml"/><Relationship Id="rId1472" Type="http://schemas.openxmlformats.org/officeDocument/2006/relationships/slide" Target="slides/slide1470.xml"/><Relationship Id="rId2109" Type="http://schemas.openxmlformats.org/officeDocument/2006/relationships/slide" Target="slides/slide2107.xml"/><Relationship Id="rId2316" Type="http://schemas.openxmlformats.org/officeDocument/2006/relationships/slide" Target="slides/slide2314.xml"/><Relationship Id="rId2523" Type="http://schemas.openxmlformats.org/officeDocument/2006/relationships/slide" Target="slides/slide2521.xml"/><Relationship Id="rId2730" Type="http://schemas.openxmlformats.org/officeDocument/2006/relationships/slide" Target="slides/slide2728.xml"/><Relationship Id="rId2968" Type="http://schemas.openxmlformats.org/officeDocument/2006/relationships/slide" Target="slides/slide2966.xml"/><Relationship Id="rId702" Type="http://schemas.openxmlformats.org/officeDocument/2006/relationships/slide" Target="slides/slide700.xml"/><Relationship Id="rId1125" Type="http://schemas.openxmlformats.org/officeDocument/2006/relationships/slide" Target="slides/slide1123.xml"/><Relationship Id="rId1332" Type="http://schemas.openxmlformats.org/officeDocument/2006/relationships/slide" Target="slides/slide1330.xml"/><Relationship Id="rId1777" Type="http://schemas.openxmlformats.org/officeDocument/2006/relationships/slide" Target="slides/slide1775.xml"/><Relationship Id="rId1984" Type="http://schemas.openxmlformats.org/officeDocument/2006/relationships/slide" Target="slides/slide1982.xml"/><Relationship Id="rId2828" Type="http://schemas.openxmlformats.org/officeDocument/2006/relationships/slide" Target="slides/slide2826.xml"/><Relationship Id="rId69" Type="http://schemas.openxmlformats.org/officeDocument/2006/relationships/slide" Target="slides/slide67.xml"/><Relationship Id="rId1637" Type="http://schemas.openxmlformats.org/officeDocument/2006/relationships/slide" Target="slides/slide1635.xml"/><Relationship Id="rId1844" Type="http://schemas.openxmlformats.org/officeDocument/2006/relationships/slide" Target="slides/slide1842.xml"/><Relationship Id="rId1704" Type="http://schemas.openxmlformats.org/officeDocument/2006/relationships/slide" Target="slides/slide1702.xml"/><Relationship Id="rId285" Type="http://schemas.openxmlformats.org/officeDocument/2006/relationships/slide" Target="slides/slide283.xml"/><Relationship Id="rId1911" Type="http://schemas.openxmlformats.org/officeDocument/2006/relationships/slide" Target="slides/slide1909.xml"/><Relationship Id="rId492" Type="http://schemas.openxmlformats.org/officeDocument/2006/relationships/slide" Target="slides/slide490.xml"/><Relationship Id="rId797" Type="http://schemas.openxmlformats.org/officeDocument/2006/relationships/slide" Target="slides/slide795.xml"/><Relationship Id="rId2173" Type="http://schemas.openxmlformats.org/officeDocument/2006/relationships/slide" Target="slides/slide2171.xml"/><Relationship Id="rId2380" Type="http://schemas.openxmlformats.org/officeDocument/2006/relationships/slide" Target="slides/slide2378.xml"/><Relationship Id="rId2478" Type="http://schemas.openxmlformats.org/officeDocument/2006/relationships/slide" Target="slides/slide2476.xml"/><Relationship Id="rId3017" Type="http://schemas.openxmlformats.org/officeDocument/2006/relationships/slide" Target="slides/slide3015.xml"/><Relationship Id="rId145" Type="http://schemas.openxmlformats.org/officeDocument/2006/relationships/slide" Target="slides/slide143.xml"/><Relationship Id="rId352" Type="http://schemas.openxmlformats.org/officeDocument/2006/relationships/slide" Target="slides/slide350.xml"/><Relationship Id="rId1287" Type="http://schemas.openxmlformats.org/officeDocument/2006/relationships/slide" Target="slides/slide1285.xml"/><Relationship Id="rId2033" Type="http://schemas.openxmlformats.org/officeDocument/2006/relationships/slide" Target="slides/slide2031.xml"/><Relationship Id="rId2240" Type="http://schemas.openxmlformats.org/officeDocument/2006/relationships/slide" Target="slides/slide2238.xml"/><Relationship Id="rId2685" Type="http://schemas.openxmlformats.org/officeDocument/2006/relationships/slide" Target="slides/slide2683.xml"/><Relationship Id="rId2892" Type="http://schemas.openxmlformats.org/officeDocument/2006/relationships/slide" Target="slides/slide2890.xml"/><Relationship Id="rId212" Type="http://schemas.openxmlformats.org/officeDocument/2006/relationships/slide" Target="slides/slide210.xml"/><Relationship Id="rId657" Type="http://schemas.openxmlformats.org/officeDocument/2006/relationships/slide" Target="slides/slide655.xml"/><Relationship Id="rId864" Type="http://schemas.openxmlformats.org/officeDocument/2006/relationships/slide" Target="slides/slide862.xml"/><Relationship Id="rId1494" Type="http://schemas.openxmlformats.org/officeDocument/2006/relationships/slide" Target="slides/slide1492.xml"/><Relationship Id="rId1799" Type="http://schemas.openxmlformats.org/officeDocument/2006/relationships/slide" Target="slides/slide1797.xml"/><Relationship Id="rId2100" Type="http://schemas.openxmlformats.org/officeDocument/2006/relationships/slide" Target="slides/slide2098.xml"/><Relationship Id="rId2338" Type="http://schemas.openxmlformats.org/officeDocument/2006/relationships/slide" Target="slides/slide2336.xml"/><Relationship Id="rId2545" Type="http://schemas.openxmlformats.org/officeDocument/2006/relationships/slide" Target="slides/slide2543.xml"/><Relationship Id="rId2752" Type="http://schemas.openxmlformats.org/officeDocument/2006/relationships/slide" Target="slides/slide2750.xml"/><Relationship Id="rId517" Type="http://schemas.openxmlformats.org/officeDocument/2006/relationships/slide" Target="slides/slide515.xml"/><Relationship Id="rId724" Type="http://schemas.openxmlformats.org/officeDocument/2006/relationships/slide" Target="slides/slide722.xml"/><Relationship Id="rId931" Type="http://schemas.openxmlformats.org/officeDocument/2006/relationships/slide" Target="slides/slide929.xml"/><Relationship Id="rId1147" Type="http://schemas.openxmlformats.org/officeDocument/2006/relationships/slide" Target="slides/slide1145.xml"/><Relationship Id="rId1354" Type="http://schemas.openxmlformats.org/officeDocument/2006/relationships/slide" Target="slides/slide1352.xml"/><Relationship Id="rId1561" Type="http://schemas.openxmlformats.org/officeDocument/2006/relationships/slide" Target="slides/slide1559.xml"/><Relationship Id="rId2405" Type="http://schemas.openxmlformats.org/officeDocument/2006/relationships/slide" Target="slides/slide2403.xml"/><Relationship Id="rId2612" Type="http://schemas.openxmlformats.org/officeDocument/2006/relationships/slide" Target="slides/slide2610.xml"/><Relationship Id="rId60" Type="http://schemas.openxmlformats.org/officeDocument/2006/relationships/slide" Target="slides/slide58.xml"/><Relationship Id="rId1007" Type="http://schemas.openxmlformats.org/officeDocument/2006/relationships/slide" Target="slides/slide1005.xml"/><Relationship Id="rId1214" Type="http://schemas.openxmlformats.org/officeDocument/2006/relationships/slide" Target="slides/slide1212.xml"/><Relationship Id="rId1421" Type="http://schemas.openxmlformats.org/officeDocument/2006/relationships/slide" Target="slides/slide1419.xml"/><Relationship Id="rId1659" Type="http://schemas.openxmlformats.org/officeDocument/2006/relationships/slide" Target="slides/slide1657.xml"/><Relationship Id="rId1866" Type="http://schemas.openxmlformats.org/officeDocument/2006/relationships/slide" Target="slides/slide1864.xml"/><Relationship Id="rId2917" Type="http://schemas.openxmlformats.org/officeDocument/2006/relationships/slide" Target="slides/slide2915.xml"/><Relationship Id="rId3081" Type="http://schemas.openxmlformats.org/officeDocument/2006/relationships/slide" Target="slides/slide3079.xml"/><Relationship Id="rId1519" Type="http://schemas.openxmlformats.org/officeDocument/2006/relationships/slide" Target="slides/slide1517.xml"/><Relationship Id="rId1726" Type="http://schemas.openxmlformats.org/officeDocument/2006/relationships/slide" Target="slides/slide1724.xml"/><Relationship Id="rId1933" Type="http://schemas.openxmlformats.org/officeDocument/2006/relationships/slide" Target="slides/slide1931.xml"/><Relationship Id="rId18" Type="http://schemas.openxmlformats.org/officeDocument/2006/relationships/slide" Target="slides/slide16.xml"/><Relationship Id="rId2195" Type="http://schemas.openxmlformats.org/officeDocument/2006/relationships/slide" Target="slides/slide2193.xml"/><Relationship Id="rId3039" Type="http://schemas.openxmlformats.org/officeDocument/2006/relationships/slide" Target="slides/slide3037.xml"/><Relationship Id="rId167" Type="http://schemas.openxmlformats.org/officeDocument/2006/relationships/slide" Target="slides/slide165.xml"/><Relationship Id="rId374" Type="http://schemas.openxmlformats.org/officeDocument/2006/relationships/slide" Target="slides/slide372.xml"/><Relationship Id="rId581" Type="http://schemas.openxmlformats.org/officeDocument/2006/relationships/slide" Target="slides/slide579.xml"/><Relationship Id="rId2055" Type="http://schemas.openxmlformats.org/officeDocument/2006/relationships/slide" Target="slides/slide2053.xml"/><Relationship Id="rId2262" Type="http://schemas.openxmlformats.org/officeDocument/2006/relationships/slide" Target="slides/slide2260.xml"/><Relationship Id="rId234" Type="http://schemas.openxmlformats.org/officeDocument/2006/relationships/slide" Target="slides/slide232.xml"/><Relationship Id="rId679" Type="http://schemas.openxmlformats.org/officeDocument/2006/relationships/slide" Target="slides/slide677.xml"/><Relationship Id="rId886" Type="http://schemas.openxmlformats.org/officeDocument/2006/relationships/slide" Target="slides/slide884.xml"/><Relationship Id="rId2567" Type="http://schemas.openxmlformats.org/officeDocument/2006/relationships/slide" Target="slides/slide2565.xml"/><Relationship Id="rId2774" Type="http://schemas.openxmlformats.org/officeDocument/2006/relationships/slide" Target="slides/slide2772.xml"/><Relationship Id="rId2" Type="http://schemas.openxmlformats.org/officeDocument/2006/relationships/slideMaster" Target="slideMasters/slideMaster1.xml"/><Relationship Id="rId441" Type="http://schemas.openxmlformats.org/officeDocument/2006/relationships/slide" Target="slides/slide439.xml"/><Relationship Id="rId539" Type="http://schemas.openxmlformats.org/officeDocument/2006/relationships/slide" Target="slides/slide537.xml"/><Relationship Id="rId746" Type="http://schemas.openxmlformats.org/officeDocument/2006/relationships/slide" Target="slides/slide744.xml"/><Relationship Id="rId1071" Type="http://schemas.openxmlformats.org/officeDocument/2006/relationships/slide" Target="slides/slide1069.xml"/><Relationship Id="rId1169" Type="http://schemas.openxmlformats.org/officeDocument/2006/relationships/slide" Target="slides/slide1167.xml"/><Relationship Id="rId1376" Type="http://schemas.openxmlformats.org/officeDocument/2006/relationships/slide" Target="slides/slide1374.xml"/><Relationship Id="rId1583" Type="http://schemas.openxmlformats.org/officeDocument/2006/relationships/slide" Target="slides/slide1581.xml"/><Relationship Id="rId2122" Type="http://schemas.openxmlformats.org/officeDocument/2006/relationships/slide" Target="slides/slide2120.xml"/><Relationship Id="rId2427" Type="http://schemas.openxmlformats.org/officeDocument/2006/relationships/slide" Target="slides/slide2425.xml"/><Relationship Id="rId2981" Type="http://schemas.openxmlformats.org/officeDocument/2006/relationships/slide" Target="slides/slide2979.xml"/><Relationship Id="rId301" Type="http://schemas.openxmlformats.org/officeDocument/2006/relationships/slide" Target="slides/slide299.xml"/><Relationship Id="rId953" Type="http://schemas.openxmlformats.org/officeDocument/2006/relationships/slide" Target="slides/slide951.xml"/><Relationship Id="rId1029" Type="http://schemas.openxmlformats.org/officeDocument/2006/relationships/slide" Target="slides/slide1027.xml"/><Relationship Id="rId1236" Type="http://schemas.openxmlformats.org/officeDocument/2006/relationships/slide" Target="slides/slide1234.xml"/><Relationship Id="rId1790" Type="http://schemas.openxmlformats.org/officeDocument/2006/relationships/slide" Target="slides/slide1788.xml"/><Relationship Id="rId1888" Type="http://schemas.openxmlformats.org/officeDocument/2006/relationships/slide" Target="slides/slide1886.xml"/><Relationship Id="rId2634" Type="http://schemas.openxmlformats.org/officeDocument/2006/relationships/slide" Target="slides/slide2632.xml"/><Relationship Id="rId2841" Type="http://schemas.openxmlformats.org/officeDocument/2006/relationships/slide" Target="slides/slide2839.xml"/><Relationship Id="rId2939" Type="http://schemas.openxmlformats.org/officeDocument/2006/relationships/slide" Target="slides/slide2937.xml"/><Relationship Id="rId82" Type="http://schemas.openxmlformats.org/officeDocument/2006/relationships/slide" Target="slides/slide80.xml"/><Relationship Id="rId606" Type="http://schemas.openxmlformats.org/officeDocument/2006/relationships/slide" Target="slides/slide604.xml"/><Relationship Id="rId813" Type="http://schemas.openxmlformats.org/officeDocument/2006/relationships/slide" Target="slides/slide811.xml"/><Relationship Id="rId1443" Type="http://schemas.openxmlformats.org/officeDocument/2006/relationships/slide" Target="slides/slide1441.xml"/><Relationship Id="rId1650" Type="http://schemas.openxmlformats.org/officeDocument/2006/relationships/slide" Target="slides/slide1648.xml"/><Relationship Id="rId1748" Type="http://schemas.openxmlformats.org/officeDocument/2006/relationships/slide" Target="slides/slide1746.xml"/><Relationship Id="rId2701" Type="http://schemas.openxmlformats.org/officeDocument/2006/relationships/slide" Target="slides/slide2699.xml"/><Relationship Id="rId1303" Type="http://schemas.openxmlformats.org/officeDocument/2006/relationships/slide" Target="slides/slide1301.xml"/><Relationship Id="rId1510" Type="http://schemas.openxmlformats.org/officeDocument/2006/relationships/slide" Target="slides/slide1508.xml"/><Relationship Id="rId1955" Type="http://schemas.openxmlformats.org/officeDocument/2006/relationships/slide" Target="slides/slide1953.xml"/><Relationship Id="rId1608" Type="http://schemas.openxmlformats.org/officeDocument/2006/relationships/slide" Target="slides/slide1606.xml"/><Relationship Id="rId1815" Type="http://schemas.openxmlformats.org/officeDocument/2006/relationships/slide" Target="slides/slide1813.xml"/><Relationship Id="rId3030" Type="http://schemas.openxmlformats.org/officeDocument/2006/relationships/slide" Target="slides/slide3028.xml"/><Relationship Id="rId189" Type="http://schemas.openxmlformats.org/officeDocument/2006/relationships/slide" Target="slides/slide187.xml"/><Relationship Id="rId396" Type="http://schemas.openxmlformats.org/officeDocument/2006/relationships/slide" Target="slides/slide394.xml"/><Relationship Id="rId2077" Type="http://schemas.openxmlformats.org/officeDocument/2006/relationships/slide" Target="slides/slide2075.xml"/><Relationship Id="rId2284" Type="http://schemas.openxmlformats.org/officeDocument/2006/relationships/slide" Target="slides/slide2282.xml"/><Relationship Id="rId2491" Type="http://schemas.openxmlformats.org/officeDocument/2006/relationships/slide" Target="slides/slide2489.xml"/><Relationship Id="rId256" Type="http://schemas.openxmlformats.org/officeDocument/2006/relationships/slide" Target="slides/slide254.xml"/><Relationship Id="rId463" Type="http://schemas.openxmlformats.org/officeDocument/2006/relationships/slide" Target="slides/slide461.xml"/><Relationship Id="rId670" Type="http://schemas.openxmlformats.org/officeDocument/2006/relationships/slide" Target="slides/slide668.xml"/><Relationship Id="rId1093" Type="http://schemas.openxmlformats.org/officeDocument/2006/relationships/slide" Target="slides/slide1091.xml"/><Relationship Id="rId2144" Type="http://schemas.openxmlformats.org/officeDocument/2006/relationships/slide" Target="slides/slide2142.xml"/><Relationship Id="rId2351" Type="http://schemas.openxmlformats.org/officeDocument/2006/relationships/slide" Target="slides/slide2349.xml"/><Relationship Id="rId2589" Type="http://schemas.openxmlformats.org/officeDocument/2006/relationships/slide" Target="slides/slide2587.xml"/><Relationship Id="rId2796" Type="http://schemas.openxmlformats.org/officeDocument/2006/relationships/slide" Target="slides/slide2794.xml"/><Relationship Id="rId116" Type="http://schemas.openxmlformats.org/officeDocument/2006/relationships/slide" Target="slides/slide114.xml"/><Relationship Id="rId323" Type="http://schemas.openxmlformats.org/officeDocument/2006/relationships/slide" Target="slides/slide321.xml"/><Relationship Id="rId530" Type="http://schemas.openxmlformats.org/officeDocument/2006/relationships/slide" Target="slides/slide528.xml"/><Relationship Id="rId768" Type="http://schemas.openxmlformats.org/officeDocument/2006/relationships/slide" Target="slides/slide766.xml"/><Relationship Id="rId975" Type="http://schemas.openxmlformats.org/officeDocument/2006/relationships/slide" Target="slides/slide973.xml"/><Relationship Id="rId1160" Type="http://schemas.openxmlformats.org/officeDocument/2006/relationships/slide" Target="slides/slide1158.xml"/><Relationship Id="rId1398" Type="http://schemas.openxmlformats.org/officeDocument/2006/relationships/slide" Target="slides/slide1396.xml"/><Relationship Id="rId2004" Type="http://schemas.openxmlformats.org/officeDocument/2006/relationships/slide" Target="slides/slide2002.xml"/><Relationship Id="rId2211" Type="http://schemas.openxmlformats.org/officeDocument/2006/relationships/slide" Target="slides/slide2209.xml"/><Relationship Id="rId2449" Type="http://schemas.openxmlformats.org/officeDocument/2006/relationships/slide" Target="slides/slide2447.xml"/><Relationship Id="rId2656" Type="http://schemas.openxmlformats.org/officeDocument/2006/relationships/slide" Target="slides/slide2654.xml"/><Relationship Id="rId2863" Type="http://schemas.openxmlformats.org/officeDocument/2006/relationships/slide" Target="slides/slide2861.xml"/><Relationship Id="rId628" Type="http://schemas.openxmlformats.org/officeDocument/2006/relationships/slide" Target="slides/slide626.xml"/><Relationship Id="rId835" Type="http://schemas.openxmlformats.org/officeDocument/2006/relationships/slide" Target="slides/slide833.xml"/><Relationship Id="rId1258" Type="http://schemas.openxmlformats.org/officeDocument/2006/relationships/slide" Target="slides/slide1256.xml"/><Relationship Id="rId1465" Type="http://schemas.openxmlformats.org/officeDocument/2006/relationships/slide" Target="slides/slide1463.xml"/><Relationship Id="rId1672" Type="http://schemas.openxmlformats.org/officeDocument/2006/relationships/slide" Target="slides/slide1670.xml"/><Relationship Id="rId2309" Type="http://schemas.openxmlformats.org/officeDocument/2006/relationships/slide" Target="slides/slide2307.xml"/><Relationship Id="rId2516" Type="http://schemas.openxmlformats.org/officeDocument/2006/relationships/slide" Target="slides/slide2514.xml"/><Relationship Id="rId2723" Type="http://schemas.openxmlformats.org/officeDocument/2006/relationships/slide" Target="slides/slide2721.xml"/><Relationship Id="rId1020" Type="http://schemas.openxmlformats.org/officeDocument/2006/relationships/slide" Target="slides/slide1018.xml"/><Relationship Id="rId1118" Type="http://schemas.openxmlformats.org/officeDocument/2006/relationships/slide" Target="slides/slide1116.xml"/><Relationship Id="rId1325" Type="http://schemas.openxmlformats.org/officeDocument/2006/relationships/slide" Target="slides/slide1323.xml"/><Relationship Id="rId1532" Type="http://schemas.openxmlformats.org/officeDocument/2006/relationships/slide" Target="slides/slide1530.xml"/><Relationship Id="rId1977" Type="http://schemas.openxmlformats.org/officeDocument/2006/relationships/slide" Target="slides/slide1975.xml"/><Relationship Id="rId2930" Type="http://schemas.openxmlformats.org/officeDocument/2006/relationships/slide" Target="slides/slide2928.xml"/><Relationship Id="rId902" Type="http://schemas.openxmlformats.org/officeDocument/2006/relationships/slide" Target="slides/slide900.xml"/><Relationship Id="rId1837" Type="http://schemas.openxmlformats.org/officeDocument/2006/relationships/slide" Target="slides/slide1835.xml"/><Relationship Id="rId31" Type="http://schemas.openxmlformats.org/officeDocument/2006/relationships/slide" Target="slides/slide29.xml"/><Relationship Id="rId2099" Type="http://schemas.openxmlformats.org/officeDocument/2006/relationships/slide" Target="slides/slide2097.xml"/><Relationship Id="rId3052" Type="http://schemas.openxmlformats.org/officeDocument/2006/relationships/slide" Target="slides/slide3050.xml"/><Relationship Id="rId180" Type="http://schemas.openxmlformats.org/officeDocument/2006/relationships/slide" Target="slides/slide178.xml"/><Relationship Id="rId278" Type="http://schemas.openxmlformats.org/officeDocument/2006/relationships/slide" Target="slides/slide276.xml"/><Relationship Id="rId1904" Type="http://schemas.openxmlformats.org/officeDocument/2006/relationships/slide" Target="slides/slide1902.xml"/><Relationship Id="rId485" Type="http://schemas.openxmlformats.org/officeDocument/2006/relationships/slide" Target="slides/slide483.xml"/><Relationship Id="rId692" Type="http://schemas.openxmlformats.org/officeDocument/2006/relationships/slide" Target="slides/slide690.xml"/><Relationship Id="rId2166" Type="http://schemas.openxmlformats.org/officeDocument/2006/relationships/slide" Target="slides/slide2164.xml"/><Relationship Id="rId2373" Type="http://schemas.openxmlformats.org/officeDocument/2006/relationships/slide" Target="slides/slide2371.xml"/><Relationship Id="rId2580" Type="http://schemas.openxmlformats.org/officeDocument/2006/relationships/slide" Target="slides/slide2578.xml"/><Relationship Id="rId138" Type="http://schemas.openxmlformats.org/officeDocument/2006/relationships/slide" Target="slides/slide136.xml"/><Relationship Id="rId345" Type="http://schemas.openxmlformats.org/officeDocument/2006/relationships/slide" Target="slides/slide343.xml"/><Relationship Id="rId552" Type="http://schemas.openxmlformats.org/officeDocument/2006/relationships/slide" Target="slides/slide550.xml"/><Relationship Id="rId997" Type="http://schemas.openxmlformats.org/officeDocument/2006/relationships/slide" Target="slides/slide995.xml"/><Relationship Id="rId1182" Type="http://schemas.openxmlformats.org/officeDocument/2006/relationships/slide" Target="slides/slide1180.xml"/><Relationship Id="rId2026" Type="http://schemas.openxmlformats.org/officeDocument/2006/relationships/slide" Target="slides/slide2024.xml"/><Relationship Id="rId2233" Type="http://schemas.openxmlformats.org/officeDocument/2006/relationships/slide" Target="slides/slide2231.xml"/><Relationship Id="rId2440" Type="http://schemas.openxmlformats.org/officeDocument/2006/relationships/slide" Target="slides/slide2438.xml"/><Relationship Id="rId2678" Type="http://schemas.openxmlformats.org/officeDocument/2006/relationships/slide" Target="slides/slide2676.xml"/><Relationship Id="rId2885" Type="http://schemas.openxmlformats.org/officeDocument/2006/relationships/slide" Target="slides/slide2883.xml"/><Relationship Id="rId205" Type="http://schemas.openxmlformats.org/officeDocument/2006/relationships/slide" Target="slides/slide203.xml"/><Relationship Id="rId412" Type="http://schemas.openxmlformats.org/officeDocument/2006/relationships/slide" Target="slides/slide410.xml"/><Relationship Id="rId857" Type="http://schemas.openxmlformats.org/officeDocument/2006/relationships/slide" Target="slides/slide855.xml"/><Relationship Id="rId1042" Type="http://schemas.openxmlformats.org/officeDocument/2006/relationships/slide" Target="slides/slide1040.xml"/><Relationship Id="rId1487" Type="http://schemas.openxmlformats.org/officeDocument/2006/relationships/slide" Target="slides/slide1485.xml"/><Relationship Id="rId1694" Type="http://schemas.openxmlformats.org/officeDocument/2006/relationships/slide" Target="slides/slide1692.xml"/><Relationship Id="rId2300" Type="http://schemas.openxmlformats.org/officeDocument/2006/relationships/slide" Target="slides/slide2298.xml"/><Relationship Id="rId2538" Type="http://schemas.openxmlformats.org/officeDocument/2006/relationships/slide" Target="slides/slide2536.xml"/><Relationship Id="rId2745" Type="http://schemas.openxmlformats.org/officeDocument/2006/relationships/slide" Target="slides/slide2743.xml"/><Relationship Id="rId2952" Type="http://schemas.openxmlformats.org/officeDocument/2006/relationships/slide" Target="slides/slide2950.xml"/><Relationship Id="rId717" Type="http://schemas.openxmlformats.org/officeDocument/2006/relationships/slide" Target="slides/slide715.xml"/><Relationship Id="rId924" Type="http://schemas.openxmlformats.org/officeDocument/2006/relationships/slide" Target="slides/slide922.xml"/><Relationship Id="rId1347" Type="http://schemas.openxmlformats.org/officeDocument/2006/relationships/slide" Target="slides/slide1345.xml"/><Relationship Id="rId1554" Type="http://schemas.openxmlformats.org/officeDocument/2006/relationships/slide" Target="slides/slide1552.xml"/><Relationship Id="rId1761" Type="http://schemas.openxmlformats.org/officeDocument/2006/relationships/slide" Target="slides/slide1759.xml"/><Relationship Id="rId1999" Type="http://schemas.openxmlformats.org/officeDocument/2006/relationships/slide" Target="slides/slide1997.xml"/><Relationship Id="rId2605" Type="http://schemas.openxmlformats.org/officeDocument/2006/relationships/slide" Target="slides/slide2603.xml"/><Relationship Id="rId2812" Type="http://schemas.openxmlformats.org/officeDocument/2006/relationships/slide" Target="slides/slide2810.xml"/><Relationship Id="rId53" Type="http://schemas.openxmlformats.org/officeDocument/2006/relationships/slide" Target="slides/slide51.xml"/><Relationship Id="rId1207" Type="http://schemas.openxmlformats.org/officeDocument/2006/relationships/slide" Target="slides/slide1205.xml"/><Relationship Id="rId1414" Type="http://schemas.openxmlformats.org/officeDocument/2006/relationships/slide" Target="slides/slide1412.xml"/><Relationship Id="rId1621" Type="http://schemas.openxmlformats.org/officeDocument/2006/relationships/slide" Target="slides/slide1619.xml"/><Relationship Id="rId1859" Type="http://schemas.openxmlformats.org/officeDocument/2006/relationships/slide" Target="slides/slide1857.xml"/><Relationship Id="rId3074" Type="http://schemas.openxmlformats.org/officeDocument/2006/relationships/slide" Target="slides/slide3072.xml"/><Relationship Id="rId1719" Type="http://schemas.openxmlformats.org/officeDocument/2006/relationships/slide" Target="slides/slide1717.xml"/><Relationship Id="rId1926" Type="http://schemas.openxmlformats.org/officeDocument/2006/relationships/slide" Target="slides/slide1924.xml"/><Relationship Id="rId2090" Type="http://schemas.openxmlformats.org/officeDocument/2006/relationships/slide" Target="slides/slide2088.xml"/><Relationship Id="rId2188" Type="http://schemas.openxmlformats.org/officeDocument/2006/relationships/slide" Target="slides/slide2186.xml"/><Relationship Id="rId2395" Type="http://schemas.openxmlformats.org/officeDocument/2006/relationships/slide" Target="slides/slide2393.xml"/><Relationship Id="rId367" Type="http://schemas.openxmlformats.org/officeDocument/2006/relationships/slide" Target="slides/slide365.xml"/><Relationship Id="rId574" Type="http://schemas.openxmlformats.org/officeDocument/2006/relationships/slide" Target="slides/slide572.xml"/><Relationship Id="rId2048" Type="http://schemas.openxmlformats.org/officeDocument/2006/relationships/slide" Target="slides/slide2046.xml"/><Relationship Id="rId2255" Type="http://schemas.openxmlformats.org/officeDocument/2006/relationships/slide" Target="slides/slide2253.xml"/><Relationship Id="rId3001" Type="http://schemas.openxmlformats.org/officeDocument/2006/relationships/slide" Target="slides/slide2999.xml"/><Relationship Id="rId227" Type="http://schemas.openxmlformats.org/officeDocument/2006/relationships/slide" Target="slides/slide225.xml"/><Relationship Id="rId781" Type="http://schemas.openxmlformats.org/officeDocument/2006/relationships/slide" Target="slides/slide779.xml"/><Relationship Id="rId879" Type="http://schemas.openxmlformats.org/officeDocument/2006/relationships/slide" Target="slides/slide877.xml"/><Relationship Id="rId2462" Type="http://schemas.openxmlformats.org/officeDocument/2006/relationships/slide" Target="slides/slide2460.xml"/><Relationship Id="rId2767" Type="http://schemas.openxmlformats.org/officeDocument/2006/relationships/slide" Target="slides/slide2765.xml"/><Relationship Id="rId434" Type="http://schemas.openxmlformats.org/officeDocument/2006/relationships/slide" Target="slides/slide432.xml"/><Relationship Id="rId641" Type="http://schemas.openxmlformats.org/officeDocument/2006/relationships/slide" Target="slides/slide639.xml"/><Relationship Id="rId739" Type="http://schemas.openxmlformats.org/officeDocument/2006/relationships/slide" Target="slides/slide737.xml"/><Relationship Id="rId1064" Type="http://schemas.openxmlformats.org/officeDocument/2006/relationships/slide" Target="slides/slide1062.xml"/><Relationship Id="rId1271" Type="http://schemas.openxmlformats.org/officeDocument/2006/relationships/slide" Target="slides/slide1269.xml"/><Relationship Id="rId1369" Type="http://schemas.openxmlformats.org/officeDocument/2006/relationships/slide" Target="slides/slide1367.xml"/><Relationship Id="rId1576" Type="http://schemas.openxmlformats.org/officeDocument/2006/relationships/slide" Target="slides/slide1574.xml"/><Relationship Id="rId2115" Type="http://schemas.openxmlformats.org/officeDocument/2006/relationships/slide" Target="slides/slide2113.xml"/><Relationship Id="rId2322" Type="http://schemas.openxmlformats.org/officeDocument/2006/relationships/slide" Target="slides/slide2320.xml"/><Relationship Id="rId2974" Type="http://schemas.openxmlformats.org/officeDocument/2006/relationships/slide" Target="slides/slide2972.xml"/><Relationship Id="rId501" Type="http://schemas.openxmlformats.org/officeDocument/2006/relationships/slide" Target="slides/slide499.xml"/><Relationship Id="rId946" Type="http://schemas.openxmlformats.org/officeDocument/2006/relationships/slide" Target="slides/slide944.xml"/><Relationship Id="rId1131" Type="http://schemas.openxmlformats.org/officeDocument/2006/relationships/slide" Target="slides/slide1129.xml"/><Relationship Id="rId1229" Type="http://schemas.openxmlformats.org/officeDocument/2006/relationships/slide" Target="slides/slide1227.xml"/><Relationship Id="rId1783" Type="http://schemas.openxmlformats.org/officeDocument/2006/relationships/slide" Target="slides/slide1781.xml"/><Relationship Id="rId1990" Type="http://schemas.openxmlformats.org/officeDocument/2006/relationships/slide" Target="slides/slide1988.xml"/><Relationship Id="rId2627" Type="http://schemas.openxmlformats.org/officeDocument/2006/relationships/slide" Target="slides/slide2625.xml"/><Relationship Id="rId2834" Type="http://schemas.openxmlformats.org/officeDocument/2006/relationships/slide" Target="slides/slide2832.xml"/><Relationship Id="rId75" Type="http://schemas.openxmlformats.org/officeDocument/2006/relationships/slide" Target="slides/slide73.xml"/><Relationship Id="rId806" Type="http://schemas.openxmlformats.org/officeDocument/2006/relationships/slide" Target="slides/slide804.xml"/><Relationship Id="rId1436" Type="http://schemas.openxmlformats.org/officeDocument/2006/relationships/slide" Target="slides/slide1434.xml"/><Relationship Id="rId1643" Type="http://schemas.openxmlformats.org/officeDocument/2006/relationships/slide" Target="slides/slide1641.xml"/><Relationship Id="rId1850" Type="http://schemas.openxmlformats.org/officeDocument/2006/relationships/slide" Target="slides/slide1848.xml"/><Relationship Id="rId2901" Type="http://schemas.openxmlformats.org/officeDocument/2006/relationships/slide" Target="slides/slide2899.xml"/><Relationship Id="rId3096" Type="http://schemas.openxmlformats.org/officeDocument/2006/relationships/viewProps" Target="viewProps.xml"/><Relationship Id="rId1503" Type="http://schemas.openxmlformats.org/officeDocument/2006/relationships/slide" Target="slides/slide1501.xml"/><Relationship Id="rId1710" Type="http://schemas.openxmlformats.org/officeDocument/2006/relationships/slide" Target="slides/slide1708.xml"/><Relationship Id="rId1948" Type="http://schemas.openxmlformats.org/officeDocument/2006/relationships/slide" Target="slides/slide1946.xml"/><Relationship Id="rId291" Type="http://schemas.openxmlformats.org/officeDocument/2006/relationships/slide" Target="slides/slide289.xml"/><Relationship Id="rId1808" Type="http://schemas.openxmlformats.org/officeDocument/2006/relationships/slide" Target="slides/slide1806.xml"/><Relationship Id="rId3023" Type="http://schemas.openxmlformats.org/officeDocument/2006/relationships/slide" Target="slides/slide3021.xml"/><Relationship Id="rId151" Type="http://schemas.openxmlformats.org/officeDocument/2006/relationships/slide" Target="slides/slide149.xml"/><Relationship Id="rId389" Type="http://schemas.openxmlformats.org/officeDocument/2006/relationships/slide" Target="slides/slide387.xml"/><Relationship Id="rId596" Type="http://schemas.openxmlformats.org/officeDocument/2006/relationships/slide" Target="slides/slide594.xml"/><Relationship Id="rId2277" Type="http://schemas.openxmlformats.org/officeDocument/2006/relationships/slide" Target="slides/slide2275.xml"/><Relationship Id="rId2484" Type="http://schemas.openxmlformats.org/officeDocument/2006/relationships/slide" Target="slides/slide2482.xml"/><Relationship Id="rId2691" Type="http://schemas.openxmlformats.org/officeDocument/2006/relationships/slide" Target="slides/slide2689.xml"/><Relationship Id="rId249" Type="http://schemas.openxmlformats.org/officeDocument/2006/relationships/slide" Target="slides/slide247.xml"/><Relationship Id="rId456" Type="http://schemas.openxmlformats.org/officeDocument/2006/relationships/slide" Target="slides/slide454.xml"/><Relationship Id="rId663" Type="http://schemas.openxmlformats.org/officeDocument/2006/relationships/slide" Target="slides/slide661.xml"/><Relationship Id="rId870" Type="http://schemas.openxmlformats.org/officeDocument/2006/relationships/slide" Target="slides/slide868.xml"/><Relationship Id="rId1086" Type="http://schemas.openxmlformats.org/officeDocument/2006/relationships/slide" Target="slides/slide1084.xml"/><Relationship Id="rId1293" Type="http://schemas.openxmlformats.org/officeDocument/2006/relationships/slide" Target="slides/slide1291.xml"/><Relationship Id="rId2137" Type="http://schemas.openxmlformats.org/officeDocument/2006/relationships/slide" Target="slides/slide2135.xml"/><Relationship Id="rId2344" Type="http://schemas.openxmlformats.org/officeDocument/2006/relationships/slide" Target="slides/slide2342.xml"/><Relationship Id="rId2551" Type="http://schemas.openxmlformats.org/officeDocument/2006/relationships/slide" Target="slides/slide2549.xml"/><Relationship Id="rId2789" Type="http://schemas.openxmlformats.org/officeDocument/2006/relationships/slide" Target="slides/slide2787.xml"/><Relationship Id="rId2996" Type="http://schemas.openxmlformats.org/officeDocument/2006/relationships/slide" Target="slides/slide2994.xml"/><Relationship Id="rId109" Type="http://schemas.openxmlformats.org/officeDocument/2006/relationships/slide" Target="slides/slide107.xml"/><Relationship Id="rId316" Type="http://schemas.openxmlformats.org/officeDocument/2006/relationships/slide" Target="slides/slide314.xml"/><Relationship Id="rId523" Type="http://schemas.openxmlformats.org/officeDocument/2006/relationships/slide" Target="slides/slide521.xml"/><Relationship Id="rId968" Type="http://schemas.openxmlformats.org/officeDocument/2006/relationships/slide" Target="slides/slide966.xml"/><Relationship Id="rId1153" Type="http://schemas.openxmlformats.org/officeDocument/2006/relationships/slide" Target="slides/slide1151.xml"/><Relationship Id="rId1598" Type="http://schemas.openxmlformats.org/officeDocument/2006/relationships/slide" Target="slides/slide1596.xml"/><Relationship Id="rId2204" Type="http://schemas.openxmlformats.org/officeDocument/2006/relationships/slide" Target="slides/slide2202.xml"/><Relationship Id="rId2649" Type="http://schemas.openxmlformats.org/officeDocument/2006/relationships/slide" Target="slides/slide2647.xml"/><Relationship Id="rId2856" Type="http://schemas.openxmlformats.org/officeDocument/2006/relationships/slide" Target="slides/slide2854.xml"/><Relationship Id="rId97" Type="http://schemas.openxmlformats.org/officeDocument/2006/relationships/slide" Target="slides/slide95.xml"/><Relationship Id="rId730" Type="http://schemas.openxmlformats.org/officeDocument/2006/relationships/slide" Target="slides/slide728.xml"/><Relationship Id="rId828" Type="http://schemas.openxmlformats.org/officeDocument/2006/relationships/slide" Target="slides/slide826.xml"/><Relationship Id="rId1013" Type="http://schemas.openxmlformats.org/officeDocument/2006/relationships/slide" Target="slides/slide1011.xml"/><Relationship Id="rId1360" Type="http://schemas.openxmlformats.org/officeDocument/2006/relationships/slide" Target="slides/slide1358.xml"/><Relationship Id="rId1458" Type="http://schemas.openxmlformats.org/officeDocument/2006/relationships/slide" Target="slides/slide1456.xml"/><Relationship Id="rId1665" Type="http://schemas.openxmlformats.org/officeDocument/2006/relationships/slide" Target="slides/slide1663.xml"/><Relationship Id="rId1872" Type="http://schemas.openxmlformats.org/officeDocument/2006/relationships/slide" Target="slides/slide1870.xml"/><Relationship Id="rId2411" Type="http://schemas.openxmlformats.org/officeDocument/2006/relationships/slide" Target="slides/slide2409.xml"/><Relationship Id="rId2509" Type="http://schemas.openxmlformats.org/officeDocument/2006/relationships/slide" Target="slides/slide2507.xml"/><Relationship Id="rId2716" Type="http://schemas.openxmlformats.org/officeDocument/2006/relationships/slide" Target="slides/slide2714.xml"/><Relationship Id="rId1220" Type="http://schemas.openxmlformats.org/officeDocument/2006/relationships/slide" Target="slides/slide1218.xml"/><Relationship Id="rId1318" Type="http://schemas.openxmlformats.org/officeDocument/2006/relationships/slide" Target="slides/slide1316.xml"/><Relationship Id="rId1525" Type="http://schemas.openxmlformats.org/officeDocument/2006/relationships/slide" Target="slides/slide1523.xml"/><Relationship Id="rId2923" Type="http://schemas.openxmlformats.org/officeDocument/2006/relationships/slide" Target="slides/slide2921.xml"/><Relationship Id="rId1732" Type="http://schemas.openxmlformats.org/officeDocument/2006/relationships/slide" Target="slides/slide1730.xml"/><Relationship Id="rId24" Type="http://schemas.openxmlformats.org/officeDocument/2006/relationships/slide" Target="slides/slide22.xml"/><Relationship Id="rId2299" Type="http://schemas.openxmlformats.org/officeDocument/2006/relationships/slide" Target="slides/slide2297.xml"/><Relationship Id="rId3045" Type="http://schemas.openxmlformats.org/officeDocument/2006/relationships/slide" Target="slides/slide3043.xml"/><Relationship Id="rId173" Type="http://schemas.openxmlformats.org/officeDocument/2006/relationships/slide" Target="slides/slide171.xml"/><Relationship Id="rId380" Type="http://schemas.openxmlformats.org/officeDocument/2006/relationships/slide" Target="slides/slide378.xml"/><Relationship Id="rId2061" Type="http://schemas.openxmlformats.org/officeDocument/2006/relationships/slide" Target="slides/slide2059.xml"/><Relationship Id="rId240" Type="http://schemas.openxmlformats.org/officeDocument/2006/relationships/slide" Target="slides/slide238.xml"/><Relationship Id="rId478" Type="http://schemas.openxmlformats.org/officeDocument/2006/relationships/slide" Target="slides/slide476.xml"/><Relationship Id="rId685" Type="http://schemas.openxmlformats.org/officeDocument/2006/relationships/slide" Target="slides/slide683.xml"/><Relationship Id="rId892" Type="http://schemas.openxmlformats.org/officeDocument/2006/relationships/slide" Target="slides/slide890.xml"/><Relationship Id="rId2159" Type="http://schemas.openxmlformats.org/officeDocument/2006/relationships/slide" Target="slides/slide2157.xml"/><Relationship Id="rId2366" Type="http://schemas.openxmlformats.org/officeDocument/2006/relationships/slide" Target="slides/slide2364.xml"/><Relationship Id="rId2573" Type="http://schemas.openxmlformats.org/officeDocument/2006/relationships/slide" Target="slides/slide2571.xml"/><Relationship Id="rId2780" Type="http://schemas.openxmlformats.org/officeDocument/2006/relationships/slide" Target="slides/slide2778.xml"/><Relationship Id="rId100" Type="http://schemas.openxmlformats.org/officeDocument/2006/relationships/slide" Target="slides/slide98.xml"/><Relationship Id="rId338" Type="http://schemas.openxmlformats.org/officeDocument/2006/relationships/slide" Target="slides/slide336.xml"/><Relationship Id="rId545" Type="http://schemas.openxmlformats.org/officeDocument/2006/relationships/slide" Target="slides/slide543.xml"/><Relationship Id="rId752" Type="http://schemas.openxmlformats.org/officeDocument/2006/relationships/slide" Target="slides/slide750.xml"/><Relationship Id="rId1175" Type="http://schemas.openxmlformats.org/officeDocument/2006/relationships/slide" Target="slides/slide1173.xml"/><Relationship Id="rId1382" Type="http://schemas.openxmlformats.org/officeDocument/2006/relationships/slide" Target="slides/slide1380.xml"/><Relationship Id="rId2019" Type="http://schemas.openxmlformats.org/officeDocument/2006/relationships/slide" Target="slides/slide2017.xml"/><Relationship Id="rId2226" Type="http://schemas.openxmlformats.org/officeDocument/2006/relationships/slide" Target="slides/slide2224.xml"/><Relationship Id="rId2433" Type="http://schemas.openxmlformats.org/officeDocument/2006/relationships/slide" Target="slides/slide2431.xml"/><Relationship Id="rId2640" Type="http://schemas.openxmlformats.org/officeDocument/2006/relationships/slide" Target="slides/slide2638.xml"/><Relationship Id="rId2878" Type="http://schemas.openxmlformats.org/officeDocument/2006/relationships/slide" Target="slides/slide2876.xml"/><Relationship Id="rId405" Type="http://schemas.openxmlformats.org/officeDocument/2006/relationships/slide" Target="slides/slide403.xml"/><Relationship Id="rId612" Type="http://schemas.openxmlformats.org/officeDocument/2006/relationships/slide" Target="slides/slide610.xml"/><Relationship Id="rId1035" Type="http://schemas.openxmlformats.org/officeDocument/2006/relationships/slide" Target="slides/slide1033.xml"/><Relationship Id="rId1242" Type="http://schemas.openxmlformats.org/officeDocument/2006/relationships/slide" Target="slides/slide1240.xml"/><Relationship Id="rId1687" Type="http://schemas.openxmlformats.org/officeDocument/2006/relationships/slide" Target="slides/slide1685.xml"/><Relationship Id="rId1894" Type="http://schemas.openxmlformats.org/officeDocument/2006/relationships/slide" Target="slides/slide1892.xml"/><Relationship Id="rId2500" Type="http://schemas.openxmlformats.org/officeDocument/2006/relationships/slide" Target="slides/slide2498.xml"/><Relationship Id="rId2738" Type="http://schemas.openxmlformats.org/officeDocument/2006/relationships/slide" Target="slides/slide2736.xml"/><Relationship Id="rId2945" Type="http://schemas.openxmlformats.org/officeDocument/2006/relationships/slide" Target="slides/slide2943.xml"/><Relationship Id="rId917" Type="http://schemas.openxmlformats.org/officeDocument/2006/relationships/slide" Target="slides/slide915.xml"/><Relationship Id="rId1102" Type="http://schemas.openxmlformats.org/officeDocument/2006/relationships/slide" Target="slides/slide1100.xml"/><Relationship Id="rId1547" Type="http://schemas.openxmlformats.org/officeDocument/2006/relationships/slide" Target="slides/slide1545.xml"/><Relationship Id="rId1754" Type="http://schemas.openxmlformats.org/officeDocument/2006/relationships/slide" Target="slides/slide1752.xml"/><Relationship Id="rId1961" Type="http://schemas.openxmlformats.org/officeDocument/2006/relationships/slide" Target="slides/slide1959.xml"/><Relationship Id="rId2805" Type="http://schemas.openxmlformats.org/officeDocument/2006/relationships/slide" Target="slides/slide2803.xml"/><Relationship Id="rId46" Type="http://schemas.openxmlformats.org/officeDocument/2006/relationships/slide" Target="slides/slide44.xml"/><Relationship Id="rId1407" Type="http://schemas.openxmlformats.org/officeDocument/2006/relationships/slide" Target="slides/slide1405.xml"/><Relationship Id="rId1614" Type="http://schemas.openxmlformats.org/officeDocument/2006/relationships/slide" Target="slides/slide1612.xml"/><Relationship Id="rId1821" Type="http://schemas.openxmlformats.org/officeDocument/2006/relationships/slide" Target="slides/slide1819.xml"/><Relationship Id="rId3067" Type="http://schemas.openxmlformats.org/officeDocument/2006/relationships/slide" Target="slides/slide3065.xml"/><Relationship Id="rId195" Type="http://schemas.openxmlformats.org/officeDocument/2006/relationships/slide" Target="slides/slide193.xml"/><Relationship Id="rId1919" Type="http://schemas.openxmlformats.org/officeDocument/2006/relationships/slide" Target="slides/slide1917.xml"/><Relationship Id="rId2083" Type="http://schemas.openxmlformats.org/officeDocument/2006/relationships/slide" Target="slides/slide2081.xml"/><Relationship Id="rId2290" Type="http://schemas.openxmlformats.org/officeDocument/2006/relationships/slide" Target="slides/slide2288.xml"/><Relationship Id="rId2388" Type="http://schemas.openxmlformats.org/officeDocument/2006/relationships/slide" Target="slides/slide2386.xml"/><Relationship Id="rId2595" Type="http://schemas.openxmlformats.org/officeDocument/2006/relationships/slide" Target="slides/slide2593.xml"/><Relationship Id="rId262" Type="http://schemas.openxmlformats.org/officeDocument/2006/relationships/slide" Target="slides/slide260.xml"/><Relationship Id="rId567" Type="http://schemas.openxmlformats.org/officeDocument/2006/relationships/slide" Target="slides/slide565.xml"/><Relationship Id="rId1197" Type="http://schemas.openxmlformats.org/officeDocument/2006/relationships/slide" Target="slides/slide1195.xml"/><Relationship Id="rId2150" Type="http://schemas.openxmlformats.org/officeDocument/2006/relationships/slide" Target="slides/slide2148.xml"/><Relationship Id="rId2248" Type="http://schemas.openxmlformats.org/officeDocument/2006/relationships/slide" Target="slides/slide2246.xml"/><Relationship Id="rId122" Type="http://schemas.openxmlformats.org/officeDocument/2006/relationships/slide" Target="slides/slide120.xml"/><Relationship Id="rId774" Type="http://schemas.openxmlformats.org/officeDocument/2006/relationships/slide" Target="slides/slide772.xml"/><Relationship Id="rId981" Type="http://schemas.openxmlformats.org/officeDocument/2006/relationships/slide" Target="slides/slide979.xml"/><Relationship Id="rId1057" Type="http://schemas.openxmlformats.org/officeDocument/2006/relationships/slide" Target="slides/slide1055.xml"/><Relationship Id="rId2010" Type="http://schemas.openxmlformats.org/officeDocument/2006/relationships/slide" Target="slides/slide2008.xml"/><Relationship Id="rId2455" Type="http://schemas.openxmlformats.org/officeDocument/2006/relationships/slide" Target="slides/slide2453.xml"/><Relationship Id="rId2662" Type="http://schemas.openxmlformats.org/officeDocument/2006/relationships/slide" Target="slides/slide2660.xml"/><Relationship Id="rId427" Type="http://schemas.openxmlformats.org/officeDocument/2006/relationships/slide" Target="slides/slide425.xml"/><Relationship Id="rId634" Type="http://schemas.openxmlformats.org/officeDocument/2006/relationships/slide" Target="slides/slide632.xml"/><Relationship Id="rId841" Type="http://schemas.openxmlformats.org/officeDocument/2006/relationships/slide" Target="slides/slide839.xml"/><Relationship Id="rId1264" Type="http://schemas.openxmlformats.org/officeDocument/2006/relationships/slide" Target="slides/slide1262.xml"/><Relationship Id="rId1471" Type="http://schemas.openxmlformats.org/officeDocument/2006/relationships/slide" Target="slides/slide1469.xml"/><Relationship Id="rId1569" Type="http://schemas.openxmlformats.org/officeDocument/2006/relationships/slide" Target="slides/slide1567.xml"/><Relationship Id="rId2108" Type="http://schemas.openxmlformats.org/officeDocument/2006/relationships/slide" Target="slides/slide2106.xml"/><Relationship Id="rId2315" Type="http://schemas.openxmlformats.org/officeDocument/2006/relationships/slide" Target="slides/slide2313.xml"/><Relationship Id="rId2522" Type="http://schemas.openxmlformats.org/officeDocument/2006/relationships/slide" Target="slides/slide2520.xml"/><Relationship Id="rId2967" Type="http://schemas.openxmlformats.org/officeDocument/2006/relationships/slide" Target="slides/slide2965.xml"/><Relationship Id="rId701" Type="http://schemas.openxmlformats.org/officeDocument/2006/relationships/slide" Target="slides/slide699.xml"/><Relationship Id="rId939" Type="http://schemas.openxmlformats.org/officeDocument/2006/relationships/slide" Target="slides/slide937.xml"/><Relationship Id="rId1124" Type="http://schemas.openxmlformats.org/officeDocument/2006/relationships/slide" Target="slides/slide1122.xml"/><Relationship Id="rId1331" Type="http://schemas.openxmlformats.org/officeDocument/2006/relationships/slide" Target="slides/slide1329.xml"/><Relationship Id="rId1776" Type="http://schemas.openxmlformats.org/officeDocument/2006/relationships/slide" Target="slides/slide1774.xml"/><Relationship Id="rId1983" Type="http://schemas.openxmlformats.org/officeDocument/2006/relationships/slide" Target="slides/slide1981.xml"/><Relationship Id="rId2827" Type="http://schemas.openxmlformats.org/officeDocument/2006/relationships/slide" Target="slides/slide2825.xml"/><Relationship Id="rId68" Type="http://schemas.openxmlformats.org/officeDocument/2006/relationships/slide" Target="slides/slide66.xml"/><Relationship Id="rId1429" Type="http://schemas.openxmlformats.org/officeDocument/2006/relationships/slide" Target="slides/slide1427.xml"/><Relationship Id="rId1636" Type="http://schemas.openxmlformats.org/officeDocument/2006/relationships/slide" Target="slides/slide1634.xml"/><Relationship Id="rId1843" Type="http://schemas.openxmlformats.org/officeDocument/2006/relationships/slide" Target="slides/slide1841.xml"/><Relationship Id="rId3089" Type="http://schemas.openxmlformats.org/officeDocument/2006/relationships/slide" Target="slides/slide3087.xml"/><Relationship Id="rId1703" Type="http://schemas.openxmlformats.org/officeDocument/2006/relationships/slide" Target="slides/slide1701.xml"/><Relationship Id="rId1910" Type="http://schemas.openxmlformats.org/officeDocument/2006/relationships/slide" Target="slides/slide1908.xml"/><Relationship Id="rId284" Type="http://schemas.openxmlformats.org/officeDocument/2006/relationships/slide" Target="slides/slide282.xml"/><Relationship Id="rId491" Type="http://schemas.openxmlformats.org/officeDocument/2006/relationships/slide" Target="slides/slide489.xml"/><Relationship Id="rId2172" Type="http://schemas.openxmlformats.org/officeDocument/2006/relationships/slide" Target="slides/slide2170.xml"/><Relationship Id="rId3016" Type="http://schemas.openxmlformats.org/officeDocument/2006/relationships/slide" Target="slides/slide3014.xml"/><Relationship Id="rId144" Type="http://schemas.openxmlformats.org/officeDocument/2006/relationships/slide" Target="slides/slide142.xml"/><Relationship Id="rId589" Type="http://schemas.openxmlformats.org/officeDocument/2006/relationships/slide" Target="slides/slide587.xml"/><Relationship Id="rId796" Type="http://schemas.openxmlformats.org/officeDocument/2006/relationships/slide" Target="slides/slide794.xml"/><Relationship Id="rId2477" Type="http://schemas.openxmlformats.org/officeDocument/2006/relationships/slide" Target="slides/slide2475.xml"/><Relationship Id="rId2684" Type="http://schemas.openxmlformats.org/officeDocument/2006/relationships/slide" Target="slides/slide2682.xml"/><Relationship Id="rId351" Type="http://schemas.openxmlformats.org/officeDocument/2006/relationships/slide" Target="slides/slide349.xml"/><Relationship Id="rId449" Type="http://schemas.openxmlformats.org/officeDocument/2006/relationships/slide" Target="slides/slide447.xml"/><Relationship Id="rId656" Type="http://schemas.openxmlformats.org/officeDocument/2006/relationships/slide" Target="slides/slide654.xml"/><Relationship Id="rId863" Type="http://schemas.openxmlformats.org/officeDocument/2006/relationships/slide" Target="slides/slide861.xml"/><Relationship Id="rId1079" Type="http://schemas.openxmlformats.org/officeDocument/2006/relationships/slide" Target="slides/slide1077.xml"/><Relationship Id="rId1286" Type="http://schemas.openxmlformats.org/officeDocument/2006/relationships/slide" Target="slides/slide1284.xml"/><Relationship Id="rId1493" Type="http://schemas.openxmlformats.org/officeDocument/2006/relationships/slide" Target="slides/slide1491.xml"/><Relationship Id="rId2032" Type="http://schemas.openxmlformats.org/officeDocument/2006/relationships/slide" Target="slides/slide2030.xml"/><Relationship Id="rId2337" Type="http://schemas.openxmlformats.org/officeDocument/2006/relationships/slide" Target="slides/slide2335.xml"/><Relationship Id="rId2544" Type="http://schemas.openxmlformats.org/officeDocument/2006/relationships/slide" Target="slides/slide2542.xml"/><Relationship Id="rId2891" Type="http://schemas.openxmlformats.org/officeDocument/2006/relationships/slide" Target="slides/slide2889.xml"/><Relationship Id="rId2989" Type="http://schemas.openxmlformats.org/officeDocument/2006/relationships/slide" Target="slides/slide2987.xml"/><Relationship Id="rId211" Type="http://schemas.openxmlformats.org/officeDocument/2006/relationships/slide" Target="slides/slide209.xml"/><Relationship Id="rId309" Type="http://schemas.openxmlformats.org/officeDocument/2006/relationships/slide" Target="slides/slide307.xml"/><Relationship Id="rId516" Type="http://schemas.openxmlformats.org/officeDocument/2006/relationships/slide" Target="slides/slide514.xml"/><Relationship Id="rId1146" Type="http://schemas.openxmlformats.org/officeDocument/2006/relationships/slide" Target="slides/slide1144.xml"/><Relationship Id="rId1798" Type="http://schemas.openxmlformats.org/officeDocument/2006/relationships/slide" Target="slides/slide1796.xml"/><Relationship Id="rId2751" Type="http://schemas.openxmlformats.org/officeDocument/2006/relationships/slide" Target="slides/slide2749.xml"/><Relationship Id="rId2849" Type="http://schemas.openxmlformats.org/officeDocument/2006/relationships/slide" Target="slides/slide2847.xml"/><Relationship Id="rId723" Type="http://schemas.openxmlformats.org/officeDocument/2006/relationships/slide" Target="slides/slide721.xml"/><Relationship Id="rId930" Type="http://schemas.openxmlformats.org/officeDocument/2006/relationships/slide" Target="slides/slide928.xml"/><Relationship Id="rId1006" Type="http://schemas.openxmlformats.org/officeDocument/2006/relationships/slide" Target="slides/slide1004.xml"/><Relationship Id="rId1353" Type="http://schemas.openxmlformats.org/officeDocument/2006/relationships/slide" Target="slides/slide1351.xml"/><Relationship Id="rId1560" Type="http://schemas.openxmlformats.org/officeDocument/2006/relationships/slide" Target="slides/slide1558.xml"/><Relationship Id="rId1658" Type="http://schemas.openxmlformats.org/officeDocument/2006/relationships/slide" Target="slides/slide1656.xml"/><Relationship Id="rId1865" Type="http://schemas.openxmlformats.org/officeDocument/2006/relationships/slide" Target="slides/slide1863.xml"/><Relationship Id="rId2404" Type="http://schemas.openxmlformats.org/officeDocument/2006/relationships/slide" Target="slides/slide2402.xml"/><Relationship Id="rId2611" Type="http://schemas.openxmlformats.org/officeDocument/2006/relationships/slide" Target="slides/slide2609.xml"/><Relationship Id="rId2709" Type="http://schemas.openxmlformats.org/officeDocument/2006/relationships/slide" Target="slides/slide2707.xml"/><Relationship Id="rId1213" Type="http://schemas.openxmlformats.org/officeDocument/2006/relationships/slide" Target="slides/slide1211.xml"/><Relationship Id="rId1420" Type="http://schemas.openxmlformats.org/officeDocument/2006/relationships/slide" Target="slides/slide1418.xml"/><Relationship Id="rId1518" Type="http://schemas.openxmlformats.org/officeDocument/2006/relationships/slide" Target="slides/slide1516.xml"/><Relationship Id="rId2916" Type="http://schemas.openxmlformats.org/officeDocument/2006/relationships/slide" Target="slides/slide2914.xml"/><Relationship Id="rId3080" Type="http://schemas.openxmlformats.org/officeDocument/2006/relationships/slide" Target="slides/slide3078.xml"/><Relationship Id="rId1725" Type="http://schemas.openxmlformats.org/officeDocument/2006/relationships/slide" Target="slides/slide1723.xml"/><Relationship Id="rId1932" Type="http://schemas.openxmlformats.org/officeDocument/2006/relationships/slide" Target="slides/slide1930.xml"/><Relationship Id="rId17" Type="http://schemas.openxmlformats.org/officeDocument/2006/relationships/slide" Target="slides/slide15.xml"/><Relationship Id="rId2194" Type="http://schemas.openxmlformats.org/officeDocument/2006/relationships/slide" Target="slides/slide2192.xml"/><Relationship Id="rId3038" Type="http://schemas.openxmlformats.org/officeDocument/2006/relationships/slide" Target="slides/slide3036.xml"/><Relationship Id="rId166" Type="http://schemas.openxmlformats.org/officeDocument/2006/relationships/slide" Target="slides/slide164.xml"/><Relationship Id="rId373" Type="http://schemas.openxmlformats.org/officeDocument/2006/relationships/slide" Target="slides/slide371.xml"/><Relationship Id="rId580" Type="http://schemas.openxmlformats.org/officeDocument/2006/relationships/slide" Target="slides/slide578.xml"/><Relationship Id="rId2054" Type="http://schemas.openxmlformats.org/officeDocument/2006/relationships/slide" Target="slides/slide2052.xml"/><Relationship Id="rId2261" Type="http://schemas.openxmlformats.org/officeDocument/2006/relationships/slide" Target="slides/slide2259.xml"/><Relationship Id="rId2499" Type="http://schemas.openxmlformats.org/officeDocument/2006/relationships/slide" Target="slides/slide2497.xml"/><Relationship Id="rId1" Type="http://schemas.openxmlformats.org/officeDocument/2006/relationships/customXml" Target="../customXml/item1.xml"/><Relationship Id="rId233" Type="http://schemas.openxmlformats.org/officeDocument/2006/relationships/slide" Target="slides/slide231.xml"/><Relationship Id="rId440" Type="http://schemas.openxmlformats.org/officeDocument/2006/relationships/slide" Target="slides/slide438.xml"/><Relationship Id="rId678" Type="http://schemas.openxmlformats.org/officeDocument/2006/relationships/slide" Target="slides/slide676.xml"/><Relationship Id="rId885" Type="http://schemas.openxmlformats.org/officeDocument/2006/relationships/slide" Target="slides/slide883.xml"/><Relationship Id="rId1070" Type="http://schemas.openxmlformats.org/officeDocument/2006/relationships/slide" Target="slides/slide1068.xml"/><Relationship Id="rId2121" Type="http://schemas.openxmlformats.org/officeDocument/2006/relationships/slide" Target="slides/slide2119.xml"/><Relationship Id="rId2359" Type="http://schemas.openxmlformats.org/officeDocument/2006/relationships/slide" Target="slides/slide2357.xml"/><Relationship Id="rId2566" Type="http://schemas.openxmlformats.org/officeDocument/2006/relationships/slide" Target="slides/slide2564.xml"/><Relationship Id="rId2773" Type="http://schemas.openxmlformats.org/officeDocument/2006/relationships/slide" Target="slides/slide2771.xml"/><Relationship Id="rId2980" Type="http://schemas.openxmlformats.org/officeDocument/2006/relationships/slide" Target="slides/slide2978.xml"/><Relationship Id="rId300" Type="http://schemas.openxmlformats.org/officeDocument/2006/relationships/slide" Target="slides/slide298.xml"/><Relationship Id="rId538" Type="http://schemas.openxmlformats.org/officeDocument/2006/relationships/slide" Target="slides/slide536.xml"/><Relationship Id="rId745" Type="http://schemas.openxmlformats.org/officeDocument/2006/relationships/slide" Target="slides/slide743.xml"/><Relationship Id="rId952" Type="http://schemas.openxmlformats.org/officeDocument/2006/relationships/slide" Target="slides/slide950.xml"/><Relationship Id="rId1168" Type="http://schemas.openxmlformats.org/officeDocument/2006/relationships/slide" Target="slides/slide1166.xml"/><Relationship Id="rId1375" Type="http://schemas.openxmlformats.org/officeDocument/2006/relationships/slide" Target="slides/slide1373.xml"/><Relationship Id="rId1582" Type="http://schemas.openxmlformats.org/officeDocument/2006/relationships/slide" Target="slides/slide1580.xml"/><Relationship Id="rId2219" Type="http://schemas.openxmlformats.org/officeDocument/2006/relationships/slide" Target="slides/slide2217.xml"/><Relationship Id="rId2426" Type="http://schemas.openxmlformats.org/officeDocument/2006/relationships/slide" Target="slides/slide2424.xml"/><Relationship Id="rId2633" Type="http://schemas.openxmlformats.org/officeDocument/2006/relationships/slide" Target="slides/slide2631.xml"/><Relationship Id="rId81" Type="http://schemas.openxmlformats.org/officeDocument/2006/relationships/slide" Target="slides/slide79.xml"/><Relationship Id="rId605" Type="http://schemas.openxmlformats.org/officeDocument/2006/relationships/slide" Target="slides/slide603.xml"/><Relationship Id="rId812" Type="http://schemas.openxmlformats.org/officeDocument/2006/relationships/slide" Target="slides/slide810.xml"/><Relationship Id="rId1028" Type="http://schemas.openxmlformats.org/officeDocument/2006/relationships/slide" Target="slides/slide1026.xml"/><Relationship Id="rId1235" Type="http://schemas.openxmlformats.org/officeDocument/2006/relationships/slide" Target="slides/slide1233.xml"/><Relationship Id="rId1442" Type="http://schemas.openxmlformats.org/officeDocument/2006/relationships/slide" Target="slides/slide1440.xml"/><Relationship Id="rId1887" Type="http://schemas.openxmlformats.org/officeDocument/2006/relationships/slide" Target="slides/slide1885.xml"/><Relationship Id="rId2840" Type="http://schemas.openxmlformats.org/officeDocument/2006/relationships/slide" Target="slides/slide2838.xml"/><Relationship Id="rId2938" Type="http://schemas.openxmlformats.org/officeDocument/2006/relationships/slide" Target="slides/slide2936.xml"/><Relationship Id="rId1302" Type="http://schemas.openxmlformats.org/officeDocument/2006/relationships/slide" Target="slides/slide1300.xml"/><Relationship Id="rId1747" Type="http://schemas.openxmlformats.org/officeDocument/2006/relationships/slide" Target="slides/slide1745.xml"/><Relationship Id="rId1954" Type="http://schemas.openxmlformats.org/officeDocument/2006/relationships/slide" Target="slides/slide1952.xml"/><Relationship Id="rId2700" Type="http://schemas.openxmlformats.org/officeDocument/2006/relationships/slide" Target="slides/slide2698.xml"/><Relationship Id="rId39" Type="http://schemas.openxmlformats.org/officeDocument/2006/relationships/slide" Target="slides/slide37.xml"/><Relationship Id="rId1607" Type="http://schemas.openxmlformats.org/officeDocument/2006/relationships/slide" Target="slides/slide1605.xml"/><Relationship Id="rId1814" Type="http://schemas.openxmlformats.org/officeDocument/2006/relationships/slide" Target="slides/slide1812.xml"/><Relationship Id="rId188" Type="http://schemas.openxmlformats.org/officeDocument/2006/relationships/slide" Target="slides/slide186.xml"/><Relationship Id="rId395" Type="http://schemas.openxmlformats.org/officeDocument/2006/relationships/slide" Target="slides/slide393.xml"/><Relationship Id="rId2076" Type="http://schemas.openxmlformats.org/officeDocument/2006/relationships/slide" Target="slides/slide2074.xml"/><Relationship Id="rId2283" Type="http://schemas.openxmlformats.org/officeDocument/2006/relationships/slide" Target="slides/slide2281.xml"/><Relationship Id="rId2490" Type="http://schemas.openxmlformats.org/officeDocument/2006/relationships/slide" Target="slides/slide2488.xml"/><Relationship Id="rId2588" Type="http://schemas.openxmlformats.org/officeDocument/2006/relationships/slide" Target="slides/slide2586.xml"/><Relationship Id="rId255" Type="http://schemas.openxmlformats.org/officeDocument/2006/relationships/slide" Target="slides/slide253.xml"/><Relationship Id="rId462" Type="http://schemas.openxmlformats.org/officeDocument/2006/relationships/slide" Target="slides/slide460.xml"/><Relationship Id="rId1092" Type="http://schemas.openxmlformats.org/officeDocument/2006/relationships/slide" Target="slides/slide1090.xml"/><Relationship Id="rId1397" Type="http://schemas.openxmlformats.org/officeDocument/2006/relationships/slide" Target="slides/slide1395.xml"/><Relationship Id="rId2143" Type="http://schemas.openxmlformats.org/officeDocument/2006/relationships/slide" Target="slides/slide2141.xml"/><Relationship Id="rId2350" Type="http://schemas.openxmlformats.org/officeDocument/2006/relationships/slide" Target="slides/slide2348.xml"/><Relationship Id="rId2795" Type="http://schemas.openxmlformats.org/officeDocument/2006/relationships/slide" Target="slides/slide2793.xml"/><Relationship Id="rId115" Type="http://schemas.openxmlformats.org/officeDocument/2006/relationships/slide" Target="slides/slide113.xml"/><Relationship Id="rId322" Type="http://schemas.openxmlformats.org/officeDocument/2006/relationships/slide" Target="slides/slide320.xml"/><Relationship Id="rId767" Type="http://schemas.openxmlformats.org/officeDocument/2006/relationships/slide" Target="slides/slide765.xml"/><Relationship Id="rId974" Type="http://schemas.openxmlformats.org/officeDocument/2006/relationships/slide" Target="slides/slide972.xml"/><Relationship Id="rId2003" Type="http://schemas.openxmlformats.org/officeDocument/2006/relationships/slide" Target="slides/slide2001.xml"/><Relationship Id="rId2210" Type="http://schemas.openxmlformats.org/officeDocument/2006/relationships/slide" Target="slides/slide2208.xml"/><Relationship Id="rId2448" Type="http://schemas.openxmlformats.org/officeDocument/2006/relationships/slide" Target="slides/slide2446.xml"/><Relationship Id="rId2655" Type="http://schemas.openxmlformats.org/officeDocument/2006/relationships/slide" Target="slides/slide2653.xml"/><Relationship Id="rId2862" Type="http://schemas.openxmlformats.org/officeDocument/2006/relationships/slide" Target="slides/slide2860.xml"/><Relationship Id="rId627" Type="http://schemas.openxmlformats.org/officeDocument/2006/relationships/slide" Target="slides/slide625.xml"/><Relationship Id="rId834" Type="http://schemas.openxmlformats.org/officeDocument/2006/relationships/slide" Target="slides/slide832.xml"/><Relationship Id="rId1257" Type="http://schemas.openxmlformats.org/officeDocument/2006/relationships/slide" Target="slides/slide1255.xml"/><Relationship Id="rId1464" Type="http://schemas.openxmlformats.org/officeDocument/2006/relationships/slide" Target="slides/slide1462.xml"/><Relationship Id="rId1671" Type="http://schemas.openxmlformats.org/officeDocument/2006/relationships/slide" Target="slides/slide1669.xml"/><Relationship Id="rId2308" Type="http://schemas.openxmlformats.org/officeDocument/2006/relationships/slide" Target="slides/slide2306.xml"/><Relationship Id="rId2515" Type="http://schemas.openxmlformats.org/officeDocument/2006/relationships/slide" Target="slides/slide2513.xml"/><Relationship Id="rId2722" Type="http://schemas.openxmlformats.org/officeDocument/2006/relationships/slide" Target="slides/slide2720.xml"/><Relationship Id="rId901" Type="http://schemas.openxmlformats.org/officeDocument/2006/relationships/slide" Target="slides/slide899.xml"/><Relationship Id="rId1117" Type="http://schemas.openxmlformats.org/officeDocument/2006/relationships/slide" Target="slides/slide1115.xml"/><Relationship Id="rId1324" Type="http://schemas.openxmlformats.org/officeDocument/2006/relationships/slide" Target="slides/slide1322.xml"/><Relationship Id="rId1531" Type="http://schemas.openxmlformats.org/officeDocument/2006/relationships/slide" Target="slides/slide1529.xml"/><Relationship Id="rId1769" Type="http://schemas.openxmlformats.org/officeDocument/2006/relationships/slide" Target="slides/slide1767.xml"/><Relationship Id="rId1976" Type="http://schemas.openxmlformats.org/officeDocument/2006/relationships/slide" Target="slides/slide1974.xml"/><Relationship Id="rId30" Type="http://schemas.openxmlformats.org/officeDocument/2006/relationships/slide" Target="slides/slide28.xml"/><Relationship Id="rId1629" Type="http://schemas.openxmlformats.org/officeDocument/2006/relationships/slide" Target="slides/slide1627.xml"/><Relationship Id="rId1836" Type="http://schemas.openxmlformats.org/officeDocument/2006/relationships/slide" Target="slides/slide1834.xml"/><Relationship Id="rId1903" Type="http://schemas.openxmlformats.org/officeDocument/2006/relationships/slide" Target="slides/slide1901.xml"/><Relationship Id="rId2098" Type="http://schemas.openxmlformats.org/officeDocument/2006/relationships/slide" Target="slides/slide2096.xml"/><Relationship Id="rId3051" Type="http://schemas.openxmlformats.org/officeDocument/2006/relationships/slide" Target="slides/slide3049.xml"/><Relationship Id="rId277" Type="http://schemas.openxmlformats.org/officeDocument/2006/relationships/slide" Target="slides/slide275.xml"/><Relationship Id="rId484" Type="http://schemas.openxmlformats.org/officeDocument/2006/relationships/slide" Target="slides/slide482.xml"/><Relationship Id="rId2165" Type="http://schemas.openxmlformats.org/officeDocument/2006/relationships/slide" Target="slides/slide2163.xml"/><Relationship Id="rId3009" Type="http://schemas.openxmlformats.org/officeDocument/2006/relationships/slide" Target="slides/slide3007.xml"/><Relationship Id="rId137" Type="http://schemas.openxmlformats.org/officeDocument/2006/relationships/slide" Target="slides/slide135.xml"/><Relationship Id="rId344" Type="http://schemas.openxmlformats.org/officeDocument/2006/relationships/slide" Target="slides/slide342.xml"/><Relationship Id="rId691" Type="http://schemas.openxmlformats.org/officeDocument/2006/relationships/slide" Target="slides/slide689.xml"/><Relationship Id="rId789" Type="http://schemas.openxmlformats.org/officeDocument/2006/relationships/slide" Target="slides/slide787.xml"/><Relationship Id="rId996" Type="http://schemas.openxmlformats.org/officeDocument/2006/relationships/slide" Target="slides/slide994.xml"/><Relationship Id="rId2025" Type="http://schemas.openxmlformats.org/officeDocument/2006/relationships/slide" Target="slides/slide2023.xml"/><Relationship Id="rId2372" Type="http://schemas.openxmlformats.org/officeDocument/2006/relationships/slide" Target="slides/slide2370.xml"/><Relationship Id="rId2677" Type="http://schemas.openxmlformats.org/officeDocument/2006/relationships/slide" Target="slides/slide2675.xml"/><Relationship Id="rId2884" Type="http://schemas.openxmlformats.org/officeDocument/2006/relationships/slide" Target="slides/slide2882.xml"/><Relationship Id="rId551" Type="http://schemas.openxmlformats.org/officeDocument/2006/relationships/slide" Target="slides/slide549.xml"/><Relationship Id="rId649" Type="http://schemas.openxmlformats.org/officeDocument/2006/relationships/slide" Target="slides/slide647.xml"/><Relationship Id="rId856" Type="http://schemas.openxmlformats.org/officeDocument/2006/relationships/slide" Target="slides/slide854.xml"/><Relationship Id="rId1181" Type="http://schemas.openxmlformats.org/officeDocument/2006/relationships/slide" Target="slides/slide1179.xml"/><Relationship Id="rId1279" Type="http://schemas.openxmlformats.org/officeDocument/2006/relationships/slide" Target="slides/slide1277.xml"/><Relationship Id="rId1486" Type="http://schemas.openxmlformats.org/officeDocument/2006/relationships/slide" Target="slides/slide1484.xml"/><Relationship Id="rId2232" Type="http://schemas.openxmlformats.org/officeDocument/2006/relationships/slide" Target="slides/slide2230.xml"/><Relationship Id="rId2537" Type="http://schemas.openxmlformats.org/officeDocument/2006/relationships/slide" Target="slides/slide2535.xml"/><Relationship Id="rId204" Type="http://schemas.openxmlformats.org/officeDocument/2006/relationships/slide" Target="slides/slide202.xml"/><Relationship Id="rId411" Type="http://schemas.openxmlformats.org/officeDocument/2006/relationships/slide" Target="slides/slide409.xml"/><Relationship Id="rId509" Type="http://schemas.openxmlformats.org/officeDocument/2006/relationships/slide" Target="slides/slide507.xml"/><Relationship Id="rId1041" Type="http://schemas.openxmlformats.org/officeDocument/2006/relationships/slide" Target="slides/slide1039.xml"/><Relationship Id="rId1139" Type="http://schemas.openxmlformats.org/officeDocument/2006/relationships/slide" Target="slides/slide1137.xml"/><Relationship Id="rId1346" Type="http://schemas.openxmlformats.org/officeDocument/2006/relationships/slide" Target="slides/slide1344.xml"/><Relationship Id="rId1693" Type="http://schemas.openxmlformats.org/officeDocument/2006/relationships/slide" Target="slides/slide1691.xml"/><Relationship Id="rId1998" Type="http://schemas.openxmlformats.org/officeDocument/2006/relationships/slide" Target="slides/slide1996.xml"/><Relationship Id="rId2744" Type="http://schemas.openxmlformats.org/officeDocument/2006/relationships/slide" Target="slides/slide2742.xml"/><Relationship Id="rId2951" Type="http://schemas.openxmlformats.org/officeDocument/2006/relationships/slide" Target="slides/slide2949.xml"/><Relationship Id="rId716" Type="http://schemas.openxmlformats.org/officeDocument/2006/relationships/slide" Target="slides/slide714.xml"/><Relationship Id="rId923" Type="http://schemas.openxmlformats.org/officeDocument/2006/relationships/slide" Target="slides/slide921.xml"/><Relationship Id="rId1553" Type="http://schemas.openxmlformats.org/officeDocument/2006/relationships/slide" Target="slides/slide1551.xml"/><Relationship Id="rId1760" Type="http://schemas.openxmlformats.org/officeDocument/2006/relationships/slide" Target="slides/slide1758.xml"/><Relationship Id="rId1858" Type="http://schemas.openxmlformats.org/officeDocument/2006/relationships/slide" Target="slides/slide1856.xml"/><Relationship Id="rId2604" Type="http://schemas.openxmlformats.org/officeDocument/2006/relationships/slide" Target="slides/slide2602.xml"/><Relationship Id="rId2811" Type="http://schemas.openxmlformats.org/officeDocument/2006/relationships/slide" Target="slides/slide2809.xml"/><Relationship Id="rId52" Type="http://schemas.openxmlformats.org/officeDocument/2006/relationships/slide" Target="slides/slide50.xml"/><Relationship Id="rId1206" Type="http://schemas.openxmlformats.org/officeDocument/2006/relationships/slide" Target="slides/slide1204.xml"/><Relationship Id="rId1413" Type="http://schemas.openxmlformats.org/officeDocument/2006/relationships/slide" Target="slides/slide1411.xml"/><Relationship Id="rId1620" Type="http://schemas.openxmlformats.org/officeDocument/2006/relationships/slide" Target="slides/slide1618.xml"/><Relationship Id="rId2909" Type="http://schemas.openxmlformats.org/officeDocument/2006/relationships/slide" Target="slides/slide2907.xml"/><Relationship Id="rId3073" Type="http://schemas.openxmlformats.org/officeDocument/2006/relationships/slide" Target="slides/slide3071.xml"/><Relationship Id="rId1718" Type="http://schemas.openxmlformats.org/officeDocument/2006/relationships/slide" Target="slides/slide1716.xml"/><Relationship Id="rId1925" Type="http://schemas.openxmlformats.org/officeDocument/2006/relationships/slide" Target="slides/slide1923.xml"/><Relationship Id="rId299" Type="http://schemas.openxmlformats.org/officeDocument/2006/relationships/slide" Target="slides/slide297.xml"/><Relationship Id="rId2187" Type="http://schemas.openxmlformats.org/officeDocument/2006/relationships/slide" Target="slides/slide2185.xml"/><Relationship Id="rId2394" Type="http://schemas.openxmlformats.org/officeDocument/2006/relationships/slide" Target="slides/slide2392.xml"/><Relationship Id="rId159" Type="http://schemas.openxmlformats.org/officeDocument/2006/relationships/slide" Target="slides/slide157.xml"/><Relationship Id="rId366" Type="http://schemas.openxmlformats.org/officeDocument/2006/relationships/slide" Target="slides/slide364.xml"/><Relationship Id="rId573" Type="http://schemas.openxmlformats.org/officeDocument/2006/relationships/slide" Target="slides/slide571.xml"/><Relationship Id="rId780" Type="http://schemas.openxmlformats.org/officeDocument/2006/relationships/slide" Target="slides/slide778.xml"/><Relationship Id="rId2047" Type="http://schemas.openxmlformats.org/officeDocument/2006/relationships/slide" Target="slides/slide2045.xml"/><Relationship Id="rId2254" Type="http://schemas.openxmlformats.org/officeDocument/2006/relationships/slide" Target="slides/slide2252.xml"/><Relationship Id="rId2461" Type="http://schemas.openxmlformats.org/officeDocument/2006/relationships/slide" Target="slides/slide2459.xml"/><Relationship Id="rId2699" Type="http://schemas.openxmlformats.org/officeDocument/2006/relationships/slide" Target="slides/slide2697.xml"/><Relationship Id="rId3000" Type="http://schemas.openxmlformats.org/officeDocument/2006/relationships/slide" Target="slides/slide2998.xml"/><Relationship Id="rId226" Type="http://schemas.openxmlformats.org/officeDocument/2006/relationships/slide" Target="slides/slide224.xml"/><Relationship Id="rId433" Type="http://schemas.openxmlformats.org/officeDocument/2006/relationships/slide" Target="slides/slide431.xml"/><Relationship Id="rId878" Type="http://schemas.openxmlformats.org/officeDocument/2006/relationships/slide" Target="slides/slide876.xml"/><Relationship Id="rId1063" Type="http://schemas.openxmlformats.org/officeDocument/2006/relationships/slide" Target="slides/slide1061.xml"/><Relationship Id="rId1270" Type="http://schemas.openxmlformats.org/officeDocument/2006/relationships/slide" Target="slides/slide1268.xml"/><Relationship Id="rId2114" Type="http://schemas.openxmlformats.org/officeDocument/2006/relationships/slide" Target="slides/slide2112.xml"/><Relationship Id="rId2559" Type="http://schemas.openxmlformats.org/officeDocument/2006/relationships/slide" Target="slides/slide2557.xml"/><Relationship Id="rId2766" Type="http://schemas.openxmlformats.org/officeDocument/2006/relationships/slide" Target="slides/slide2764.xml"/><Relationship Id="rId2973" Type="http://schemas.openxmlformats.org/officeDocument/2006/relationships/slide" Target="slides/slide2971.xml"/><Relationship Id="rId640" Type="http://schemas.openxmlformats.org/officeDocument/2006/relationships/slide" Target="slides/slide638.xml"/><Relationship Id="rId738" Type="http://schemas.openxmlformats.org/officeDocument/2006/relationships/slide" Target="slides/slide736.xml"/><Relationship Id="rId945" Type="http://schemas.openxmlformats.org/officeDocument/2006/relationships/slide" Target="slides/slide943.xml"/><Relationship Id="rId1368" Type="http://schemas.openxmlformats.org/officeDocument/2006/relationships/slide" Target="slides/slide1366.xml"/><Relationship Id="rId1575" Type="http://schemas.openxmlformats.org/officeDocument/2006/relationships/slide" Target="slides/slide1573.xml"/><Relationship Id="rId1782" Type="http://schemas.openxmlformats.org/officeDocument/2006/relationships/slide" Target="slides/slide1780.xml"/><Relationship Id="rId2321" Type="http://schemas.openxmlformats.org/officeDocument/2006/relationships/slide" Target="slides/slide2319.xml"/><Relationship Id="rId2419" Type="http://schemas.openxmlformats.org/officeDocument/2006/relationships/slide" Target="slides/slide2417.xml"/><Relationship Id="rId2626" Type="http://schemas.openxmlformats.org/officeDocument/2006/relationships/slide" Target="slides/slide2624.xml"/><Relationship Id="rId2833" Type="http://schemas.openxmlformats.org/officeDocument/2006/relationships/slide" Target="slides/slide2831.xml"/><Relationship Id="rId74" Type="http://schemas.openxmlformats.org/officeDocument/2006/relationships/slide" Target="slides/slide72.xml"/><Relationship Id="rId500" Type="http://schemas.openxmlformats.org/officeDocument/2006/relationships/slide" Target="slides/slide498.xml"/><Relationship Id="rId805" Type="http://schemas.openxmlformats.org/officeDocument/2006/relationships/slide" Target="slides/slide803.xml"/><Relationship Id="rId1130" Type="http://schemas.openxmlformats.org/officeDocument/2006/relationships/slide" Target="slides/slide1128.xml"/><Relationship Id="rId1228" Type="http://schemas.openxmlformats.org/officeDocument/2006/relationships/slide" Target="slides/slide1226.xml"/><Relationship Id="rId1435" Type="http://schemas.openxmlformats.org/officeDocument/2006/relationships/slide" Target="slides/slide1433.xml"/><Relationship Id="rId1642" Type="http://schemas.openxmlformats.org/officeDocument/2006/relationships/slide" Target="slides/slide1640.xml"/><Relationship Id="rId1947" Type="http://schemas.openxmlformats.org/officeDocument/2006/relationships/slide" Target="slides/slide1945.xml"/><Relationship Id="rId2900" Type="http://schemas.openxmlformats.org/officeDocument/2006/relationships/slide" Target="slides/slide2898.xml"/><Relationship Id="rId3095" Type="http://schemas.openxmlformats.org/officeDocument/2006/relationships/presProps" Target="presProps.xml"/><Relationship Id="rId1502" Type="http://schemas.openxmlformats.org/officeDocument/2006/relationships/slide" Target="slides/slide1500.xml"/><Relationship Id="rId1807" Type="http://schemas.openxmlformats.org/officeDocument/2006/relationships/slide" Target="slides/slide1805.xml"/><Relationship Id="rId290" Type="http://schemas.openxmlformats.org/officeDocument/2006/relationships/slide" Target="slides/slide288.xml"/><Relationship Id="rId388" Type="http://schemas.openxmlformats.org/officeDocument/2006/relationships/slide" Target="slides/slide386.xml"/><Relationship Id="rId2069" Type="http://schemas.openxmlformats.org/officeDocument/2006/relationships/slide" Target="slides/slide2067.xml"/><Relationship Id="rId3022" Type="http://schemas.openxmlformats.org/officeDocument/2006/relationships/slide" Target="slides/slide3020.xml"/><Relationship Id="rId150" Type="http://schemas.openxmlformats.org/officeDocument/2006/relationships/slide" Target="slides/slide148.xml"/><Relationship Id="rId595" Type="http://schemas.openxmlformats.org/officeDocument/2006/relationships/slide" Target="slides/slide593.xml"/><Relationship Id="rId2276" Type="http://schemas.openxmlformats.org/officeDocument/2006/relationships/slide" Target="slides/slide2274.xml"/><Relationship Id="rId2483" Type="http://schemas.openxmlformats.org/officeDocument/2006/relationships/slide" Target="slides/slide2481.xml"/><Relationship Id="rId2690" Type="http://schemas.openxmlformats.org/officeDocument/2006/relationships/slide" Target="slides/slide2688.xml"/><Relationship Id="rId248" Type="http://schemas.openxmlformats.org/officeDocument/2006/relationships/slide" Target="slides/slide246.xml"/><Relationship Id="rId455" Type="http://schemas.openxmlformats.org/officeDocument/2006/relationships/slide" Target="slides/slide453.xml"/><Relationship Id="rId662" Type="http://schemas.openxmlformats.org/officeDocument/2006/relationships/slide" Target="slides/slide660.xml"/><Relationship Id="rId1085" Type="http://schemas.openxmlformats.org/officeDocument/2006/relationships/slide" Target="slides/slide1083.xml"/><Relationship Id="rId1292" Type="http://schemas.openxmlformats.org/officeDocument/2006/relationships/slide" Target="slides/slide1290.xml"/><Relationship Id="rId2136" Type="http://schemas.openxmlformats.org/officeDocument/2006/relationships/slide" Target="slides/slide2134.xml"/><Relationship Id="rId2343" Type="http://schemas.openxmlformats.org/officeDocument/2006/relationships/slide" Target="slides/slide2341.xml"/><Relationship Id="rId2550" Type="http://schemas.openxmlformats.org/officeDocument/2006/relationships/slide" Target="slides/slide2548.xml"/><Relationship Id="rId2788" Type="http://schemas.openxmlformats.org/officeDocument/2006/relationships/slide" Target="slides/slide2786.xml"/><Relationship Id="rId2995" Type="http://schemas.openxmlformats.org/officeDocument/2006/relationships/slide" Target="slides/slide2993.xml"/><Relationship Id="rId108" Type="http://schemas.openxmlformats.org/officeDocument/2006/relationships/slide" Target="slides/slide106.xml"/><Relationship Id="rId315" Type="http://schemas.openxmlformats.org/officeDocument/2006/relationships/slide" Target="slides/slide313.xml"/><Relationship Id="rId522" Type="http://schemas.openxmlformats.org/officeDocument/2006/relationships/slide" Target="slides/slide520.xml"/><Relationship Id="rId967" Type="http://schemas.openxmlformats.org/officeDocument/2006/relationships/slide" Target="slides/slide965.xml"/><Relationship Id="rId1152" Type="http://schemas.openxmlformats.org/officeDocument/2006/relationships/slide" Target="slides/slide1150.xml"/><Relationship Id="rId1597" Type="http://schemas.openxmlformats.org/officeDocument/2006/relationships/slide" Target="slides/slide1595.xml"/><Relationship Id="rId2203" Type="http://schemas.openxmlformats.org/officeDocument/2006/relationships/slide" Target="slides/slide2201.xml"/><Relationship Id="rId2410" Type="http://schemas.openxmlformats.org/officeDocument/2006/relationships/slide" Target="slides/slide2408.xml"/><Relationship Id="rId2648" Type="http://schemas.openxmlformats.org/officeDocument/2006/relationships/slide" Target="slides/slide2646.xml"/><Relationship Id="rId2855" Type="http://schemas.openxmlformats.org/officeDocument/2006/relationships/slide" Target="slides/slide2853.xml"/><Relationship Id="rId96" Type="http://schemas.openxmlformats.org/officeDocument/2006/relationships/slide" Target="slides/slide94.xml"/><Relationship Id="rId827" Type="http://schemas.openxmlformats.org/officeDocument/2006/relationships/slide" Target="slides/slide825.xml"/><Relationship Id="rId1012" Type="http://schemas.openxmlformats.org/officeDocument/2006/relationships/slide" Target="slides/slide1010.xml"/><Relationship Id="rId1457" Type="http://schemas.openxmlformats.org/officeDocument/2006/relationships/slide" Target="slides/slide1455.xml"/><Relationship Id="rId1664" Type="http://schemas.openxmlformats.org/officeDocument/2006/relationships/slide" Target="slides/slide1662.xml"/><Relationship Id="rId1871" Type="http://schemas.openxmlformats.org/officeDocument/2006/relationships/slide" Target="slides/slide1869.xml"/><Relationship Id="rId2508" Type="http://schemas.openxmlformats.org/officeDocument/2006/relationships/slide" Target="slides/slide2506.xml"/><Relationship Id="rId2715" Type="http://schemas.openxmlformats.org/officeDocument/2006/relationships/slide" Target="slides/slide2713.xml"/><Relationship Id="rId2922" Type="http://schemas.openxmlformats.org/officeDocument/2006/relationships/slide" Target="slides/slide2920.xml"/><Relationship Id="rId1317" Type="http://schemas.openxmlformats.org/officeDocument/2006/relationships/slide" Target="slides/slide1315.xml"/><Relationship Id="rId1524" Type="http://schemas.openxmlformats.org/officeDocument/2006/relationships/slide" Target="slides/slide1522.xml"/><Relationship Id="rId1731" Type="http://schemas.openxmlformats.org/officeDocument/2006/relationships/slide" Target="slides/slide1729.xml"/><Relationship Id="rId1969" Type="http://schemas.openxmlformats.org/officeDocument/2006/relationships/slide" Target="slides/slide1967.xml"/><Relationship Id="rId23" Type="http://schemas.openxmlformats.org/officeDocument/2006/relationships/slide" Target="slides/slide21.xml"/><Relationship Id="rId1829" Type="http://schemas.openxmlformats.org/officeDocument/2006/relationships/slide" Target="slides/slide1827.xml"/><Relationship Id="rId2298" Type="http://schemas.openxmlformats.org/officeDocument/2006/relationships/slide" Target="slides/slide2296.xml"/><Relationship Id="rId3044" Type="http://schemas.openxmlformats.org/officeDocument/2006/relationships/slide" Target="slides/slide3042.xml"/><Relationship Id="rId172" Type="http://schemas.openxmlformats.org/officeDocument/2006/relationships/slide" Target="slides/slide170.xml"/><Relationship Id="rId477" Type="http://schemas.openxmlformats.org/officeDocument/2006/relationships/slide" Target="slides/slide475.xml"/><Relationship Id="rId684" Type="http://schemas.openxmlformats.org/officeDocument/2006/relationships/slide" Target="slides/slide682.xml"/><Relationship Id="rId2060" Type="http://schemas.openxmlformats.org/officeDocument/2006/relationships/slide" Target="slides/slide2058.xml"/><Relationship Id="rId2158" Type="http://schemas.openxmlformats.org/officeDocument/2006/relationships/slide" Target="slides/slide2156.xml"/><Relationship Id="rId2365" Type="http://schemas.openxmlformats.org/officeDocument/2006/relationships/slide" Target="slides/slide2363.xml"/><Relationship Id="rId337" Type="http://schemas.openxmlformats.org/officeDocument/2006/relationships/slide" Target="slides/slide335.xml"/><Relationship Id="rId891" Type="http://schemas.openxmlformats.org/officeDocument/2006/relationships/slide" Target="slides/slide889.xml"/><Relationship Id="rId989" Type="http://schemas.openxmlformats.org/officeDocument/2006/relationships/slide" Target="slides/slide987.xml"/><Relationship Id="rId2018" Type="http://schemas.openxmlformats.org/officeDocument/2006/relationships/slide" Target="slides/slide2016.xml"/><Relationship Id="rId2572" Type="http://schemas.openxmlformats.org/officeDocument/2006/relationships/slide" Target="slides/slide2570.xml"/><Relationship Id="rId2877" Type="http://schemas.openxmlformats.org/officeDocument/2006/relationships/slide" Target="slides/slide2875.xml"/><Relationship Id="rId544" Type="http://schemas.openxmlformats.org/officeDocument/2006/relationships/slide" Target="slides/slide542.xml"/><Relationship Id="rId751" Type="http://schemas.openxmlformats.org/officeDocument/2006/relationships/slide" Target="slides/slide749.xml"/><Relationship Id="rId849" Type="http://schemas.openxmlformats.org/officeDocument/2006/relationships/slide" Target="slides/slide847.xml"/><Relationship Id="rId1174" Type="http://schemas.openxmlformats.org/officeDocument/2006/relationships/slide" Target="slides/slide1172.xml"/><Relationship Id="rId1381" Type="http://schemas.openxmlformats.org/officeDocument/2006/relationships/slide" Target="slides/slide1379.xml"/><Relationship Id="rId1479" Type="http://schemas.openxmlformats.org/officeDocument/2006/relationships/slide" Target="slides/slide1477.xml"/><Relationship Id="rId1686" Type="http://schemas.openxmlformats.org/officeDocument/2006/relationships/slide" Target="slides/slide1684.xml"/><Relationship Id="rId2225" Type="http://schemas.openxmlformats.org/officeDocument/2006/relationships/slide" Target="slides/slide2223.xml"/><Relationship Id="rId2432" Type="http://schemas.openxmlformats.org/officeDocument/2006/relationships/slide" Target="slides/slide2430.xml"/><Relationship Id="rId404" Type="http://schemas.openxmlformats.org/officeDocument/2006/relationships/slide" Target="slides/slide402.xml"/><Relationship Id="rId611" Type="http://schemas.openxmlformats.org/officeDocument/2006/relationships/slide" Target="slides/slide609.xml"/><Relationship Id="rId1034" Type="http://schemas.openxmlformats.org/officeDocument/2006/relationships/slide" Target="slides/slide1032.xml"/><Relationship Id="rId1241" Type="http://schemas.openxmlformats.org/officeDocument/2006/relationships/slide" Target="slides/slide1239.xml"/><Relationship Id="rId1339" Type="http://schemas.openxmlformats.org/officeDocument/2006/relationships/slide" Target="slides/slide1337.xml"/><Relationship Id="rId1893" Type="http://schemas.openxmlformats.org/officeDocument/2006/relationships/slide" Target="slides/slide1891.xml"/><Relationship Id="rId2737" Type="http://schemas.openxmlformats.org/officeDocument/2006/relationships/slide" Target="slides/slide2735.xml"/><Relationship Id="rId2944" Type="http://schemas.openxmlformats.org/officeDocument/2006/relationships/slide" Target="slides/slide2942.xml"/><Relationship Id="rId709" Type="http://schemas.openxmlformats.org/officeDocument/2006/relationships/slide" Target="slides/slide707.xml"/><Relationship Id="rId916" Type="http://schemas.openxmlformats.org/officeDocument/2006/relationships/slide" Target="slides/slide914.xml"/><Relationship Id="rId1101" Type="http://schemas.openxmlformats.org/officeDocument/2006/relationships/slide" Target="slides/slide1099.xml"/><Relationship Id="rId1546" Type="http://schemas.openxmlformats.org/officeDocument/2006/relationships/slide" Target="slides/slide1544.xml"/><Relationship Id="rId1753" Type="http://schemas.openxmlformats.org/officeDocument/2006/relationships/slide" Target="slides/slide1751.xml"/><Relationship Id="rId1960" Type="http://schemas.openxmlformats.org/officeDocument/2006/relationships/slide" Target="slides/slide1958.xml"/><Relationship Id="rId2804" Type="http://schemas.openxmlformats.org/officeDocument/2006/relationships/slide" Target="slides/slide2802.xml"/><Relationship Id="rId45" Type="http://schemas.openxmlformats.org/officeDocument/2006/relationships/slide" Target="slides/slide43.xml"/><Relationship Id="rId1406" Type="http://schemas.openxmlformats.org/officeDocument/2006/relationships/slide" Target="slides/slide1404.xml"/><Relationship Id="rId1613" Type="http://schemas.openxmlformats.org/officeDocument/2006/relationships/slide" Target="slides/slide1611.xml"/><Relationship Id="rId1820" Type="http://schemas.openxmlformats.org/officeDocument/2006/relationships/slide" Target="slides/slide1818.xml"/><Relationship Id="rId3066" Type="http://schemas.openxmlformats.org/officeDocument/2006/relationships/slide" Target="slides/slide3064.xml"/><Relationship Id="rId194" Type="http://schemas.openxmlformats.org/officeDocument/2006/relationships/slide" Target="slides/slide192.xml"/><Relationship Id="rId1918" Type="http://schemas.openxmlformats.org/officeDocument/2006/relationships/slide" Target="slides/slide1916.xml"/><Relationship Id="rId2082" Type="http://schemas.openxmlformats.org/officeDocument/2006/relationships/slide" Target="slides/slide2080.xml"/><Relationship Id="rId261" Type="http://schemas.openxmlformats.org/officeDocument/2006/relationships/slide" Target="slides/slide259.xml"/><Relationship Id="rId499" Type="http://schemas.openxmlformats.org/officeDocument/2006/relationships/slide" Target="slides/slide497.xml"/><Relationship Id="rId2387" Type="http://schemas.openxmlformats.org/officeDocument/2006/relationships/slide" Target="slides/slide2385.xml"/><Relationship Id="rId2594" Type="http://schemas.openxmlformats.org/officeDocument/2006/relationships/slide" Target="slides/slide2592.xml"/><Relationship Id="rId359" Type="http://schemas.openxmlformats.org/officeDocument/2006/relationships/slide" Target="slides/slide357.xml"/><Relationship Id="rId566" Type="http://schemas.openxmlformats.org/officeDocument/2006/relationships/slide" Target="slides/slide564.xml"/><Relationship Id="rId773" Type="http://schemas.openxmlformats.org/officeDocument/2006/relationships/slide" Target="slides/slide771.xml"/><Relationship Id="rId1196" Type="http://schemas.openxmlformats.org/officeDocument/2006/relationships/slide" Target="slides/slide1194.xml"/><Relationship Id="rId2247" Type="http://schemas.openxmlformats.org/officeDocument/2006/relationships/slide" Target="slides/slide2245.xml"/><Relationship Id="rId2454" Type="http://schemas.openxmlformats.org/officeDocument/2006/relationships/slide" Target="slides/slide2452.xml"/><Relationship Id="rId2899" Type="http://schemas.openxmlformats.org/officeDocument/2006/relationships/slide" Target="slides/slide2897.xml"/><Relationship Id="rId121" Type="http://schemas.openxmlformats.org/officeDocument/2006/relationships/slide" Target="slides/slide119.xml"/><Relationship Id="rId219" Type="http://schemas.openxmlformats.org/officeDocument/2006/relationships/slide" Target="slides/slide217.xml"/><Relationship Id="rId426" Type="http://schemas.openxmlformats.org/officeDocument/2006/relationships/slide" Target="slides/slide424.xml"/><Relationship Id="rId633" Type="http://schemas.openxmlformats.org/officeDocument/2006/relationships/slide" Target="slides/slide631.xml"/><Relationship Id="rId980" Type="http://schemas.openxmlformats.org/officeDocument/2006/relationships/slide" Target="slides/slide978.xml"/><Relationship Id="rId1056" Type="http://schemas.openxmlformats.org/officeDocument/2006/relationships/slide" Target="slides/slide1054.xml"/><Relationship Id="rId1263" Type="http://schemas.openxmlformats.org/officeDocument/2006/relationships/slide" Target="slides/slide1261.xml"/><Relationship Id="rId2107" Type="http://schemas.openxmlformats.org/officeDocument/2006/relationships/slide" Target="slides/slide2105.xml"/><Relationship Id="rId2314" Type="http://schemas.openxmlformats.org/officeDocument/2006/relationships/slide" Target="slides/slide2312.xml"/><Relationship Id="rId2661" Type="http://schemas.openxmlformats.org/officeDocument/2006/relationships/slide" Target="slides/slide2659.xml"/><Relationship Id="rId2759" Type="http://schemas.openxmlformats.org/officeDocument/2006/relationships/slide" Target="slides/slide2757.xml"/><Relationship Id="rId2966" Type="http://schemas.openxmlformats.org/officeDocument/2006/relationships/slide" Target="slides/slide2964.xml"/><Relationship Id="rId840" Type="http://schemas.openxmlformats.org/officeDocument/2006/relationships/slide" Target="slides/slide838.xml"/><Relationship Id="rId938" Type="http://schemas.openxmlformats.org/officeDocument/2006/relationships/slide" Target="slides/slide936.xml"/><Relationship Id="rId1470" Type="http://schemas.openxmlformats.org/officeDocument/2006/relationships/slide" Target="slides/slide1468.xml"/><Relationship Id="rId1568" Type="http://schemas.openxmlformats.org/officeDocument/2006/relationships/slide" Target="slides/slide1566.xml"/><Relationship Id="rId1775" Type="http://schemas.openxmlformats.org/officeDocument/2006/relationships/slide" Target="slides/slide1773.xml"/><Relationship Id="rId2521" Type="http://schemas.openxmlformats.org/officeDocument/2006/relationships/slide" Target="slides/slide2519.xml"/><Relationship Id="rId2619" Type="http://schemas.openxmlformats.org/officeDocument/2006/relationships/slide" Target="slides/slide2617.xml"/><Relationship Id="rId2826" Type="http://schemas.openxmlformats.org/officeDocument/2006/relationships/slide" Target="slides/slide2824.xml"/><Relationship Id="rId67" Type="http://schemas.openxmlformats.org/officeDocument/2006/relationships/slide" Target="slides/slide65.xml"/><Relationship Id="rId700" Type="http://schemas.openxmlformats.org/officeDocument/2006/relationships/slide" Target="slides/slide698.xml"/><Relationship Id="rId1123" Type="http://schemas.openxmlformats.org/officeDocument/2006/relationships/slide" Target="slides/slide1121.xml"/><Relationship Id="rId1330" Type="http://schemas.openxmlformats.org/officeDocument/2006/relationships/slide" Target="slides/slide1328.xml"/><Relationship Id="rId1428" Type="http://schemas.openxmlformats.org/officeDocument/2006/relationships/slide" Target="slides/slide1426.xml"/><Relationship Id="rId1635" Type="http://schemas.openxmlformats.org/officeDocument/2006/relationships/slide" Target="slides/slide1633.xml"/><Relationship Id="rId1982" Type="http://schemas.openxmlformats.org/officeDocument/2006/relationships/slide" Target="slides/slide1980.xml"/><Relationship Id="rId3088" Type="http://schemas.openxmlformats.org/officeDocument/2006/relationships/slide" Target="slides/slide3086.xml"/><Relationship Id="rId1842" Type="http://schemas.openxmlformats.org/officeDocument/2006/relationships/slide" Target="slides/slide1840.xml"/><Relationship Id="rId1702" Type="http://schemas.openxmlformats.org/officeDocument/2006/relationships/slide" Target="slides/slide1700.xml"/><Relationship Id="rId283" Type="http://schemas.openxmlformats.org/officeDocument/2006/relationships/slide" Target="slides/slide281.xml"/><Relationship Id="rId490" Type="http://schemas.openxmlformats.org/officeDocument/2006/relationships/slide" Target="slides/slide488.xml"/><Relationship Id="rId2171" Type="http://schemas.openxmlformats.org/officeDocument/2006/relationships/slide" Target="slides/slide2169.xml"/><Relationship Id="rId3015" Type="http://schemas.openxmlformats.org/officeDocument/2006/relationships/slide" Target="slides/slide3013.xml"/><Relationship Id="rId143" Type="http://schemas.openxmlformats.org/officeDocument/2006/relationships/slide" Target="slides/slide141.xml"/><Relationship Id="rId350" Type="http://schemas.openxmlformats.org/officeDocument/2006/relationships/slide" Target="slides/slide348.xml"/><Relationship Id="rId588" Type="http://schemas.openxmlformats.org/officeDocument/2006/relationships/slide" Target="slides/slide586.xml"/><Relationship Id="rId795" Type="http://schemas.openxmlformats.org/officeDocument/2006/relationships/slide" Target="slides/slide793.xml"/><Relationship Id="rId2031" Type="http://schemas.openxmlformats.org/officeDocument/2006/relationships/slide" Target="slides/slide2029.xml"/><Relationship Id="rId2269" Type="http://schemas.openxmlformats.org/officeDocument/2006/relationships/slide" Target="slides/slide2267.xml"/><Relationship Id="rId2476" Type="http://schemas.openxmlformats.org/officeDocument/2006/relationships/slide" Target="slides/slide2474.xml"/><Relationship Id="rId2683" Type="http://schemas.openxmlformats.org/officeDocument/2006/relationships/slide" Target="slides/slide2681.xml"/><Relationship Id="rId2890" Type="http://schemas.openxmlformats.org/officeDocument/2006/relationships/slide" Target="slides/slide2888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448" Type="http://schemas.openxmlformats.org/officeDocument/2006/relationships/slide" Target="slides/slide446.xml"/><Relationship Id="rId655" Type="http://schemas.openxmlformats.org/officeDocument/2006/relationships/slide" Target="slides/slide653.xml"/><Relationship Id="rId862" Type="http://schemas.openxmlformats.org/officeDocument/2006/relationships/slide" Target="slides/slide860.xml"/><Relationship Id="rId1078" Type="http://schemas.openxmlformats.org/officeDocument/2006/relationships/slide" Target="slides/slide1076.xml"/><Relationship Id="rId1285" Type="http://schemas.openxmlformats.org/officeDocument/2006/relationships/slide" Target="slides/slide1283.xml"/><Relationship Id="rId1492" Type="http://schemas.openxmlformats.org/officeDocument/2006/relationships/slide" Target="slides/slide1490.xml"/><Relationship Id="rId2129" Type="http://schemas.openxmlformats.org/officeDocument/2006/relationships/slide" Target="slides/slide2127.xml"/><Relationship Id="rId2336" Type="http://schemas.openxmlformats.org/officeDocument/2006/relationships/slide" Target="slides/slide2334.xml"/><Relationship Id="rId2543" Type="http://schemas.openxmlformats.org/officeDocument/2006/relationships/slide" Target="slides/slide2541.xml"/><Relationship Id="rId2750" Type="http://schemas.openxmlformats.org/officeDocument/2006/relationships/slide" Target="slides/slide2748.xml"/><Relationship Id="rId2988" Type="http://schemas.openxmlformats.org/officeDocument/2006/relationships/slide" Target="slides/slide2986.xml"/><Relationship Id="rId308" Type="http://schemas.openxmlformats.org/officeDocument/2006/relationships/slide" Target="slides/slide306.xml"/><Relationship Id="rId515" Type="http://schemas.openxmlformats.org/officeDocument/2006/relationships/slide" Target="slides/slide513.xml"/><Relationship Id="rId722" Type="http://schemas.openxmlformats.org/officeDocument/2006/relationships/slide" Target="slides/slide720.xml"/><Relationship Id="rId1145" Type="http://schemas.openxmlformats.org/officeDocument/2006/relationships/slide" Target="slides/slide1143.xml"/><Relationship Id="rId1352" Type="http://schemas.openxmlformats.org/officeDocument/2006/relationships/slide" Target="slides/slide1350.xml"/><Relationship Id="rId1797" Type="http://schemas.openxmlformats.org/officeDocument/2006/relationships/slide" Target="slides/slide1795.xml"/><Relationship Id="rId2403" Type="http://schemas.openxmlformats.org/officeDocument/2006/relationships/slide" Target="slides/slide2401.xml"/><Relationship Id="rId2848" Type="http://schemas.openxmlformats.org/officeDocument/2006/relationships/slide" Target="slides/slide2846.xml"/><Relationship Id="rId89" Type="http://schemas.openxmlformats.org/officeDocument/2006/relationships/slide" Target="slides/slide87.xml"/><Relationship Id="rId1005" Type="http://schemas.openxmlformats.org/officeDocument/2006/relationships/slide" Target="slides/slide1003.xml"/><Relationship Id="rId1212" Type="http://schemas.openxmlformats.org/officeDocument/2006/relationships/slide" Target="slides/slide1210.xml"/><Relationship Id="rId1657" Type="http://schemas.openxmlformats.org/officeDocument/2006/relationships/slide" Target="slides/slide1655.xml"/><Relationship Id="rId1864" Type="http://schemas.openxmlformats.org/officeDocument/2006/relationships/slide" Target="slides/slide1862.xml"/><Relationship Id="rId2610" Type="http://schemas.openxmlformats.org/officeDocument/2006/relationships/slide" Target="slides/slide2608.xml"/><Relationship Id="rId2708" Type="http://schemas.openxmlformats.org/officeDocument/2006/relationships/slide" Target="slides/slide2706.xml"/><Relationship Id="rId2915" Type="http://schemas.openxmlformats.org/officeDocument/2006/relationships/slide" Target="slides/slide2913.xml"/><Relationship Id="rId1517" Type="http://schemas.openxmlformats.org/officeDocument/2006/relationships/slide" Target="slides/slide1515.xml"/><Relationship Id="rId1724" Type="http://schemas.openxmlformats.org/officeDocument/2006/relationships/slide" Target="slides/slide1722.xml"/><Relationship Id="rId16" Type="http://schemas.openxmlformats.org/officeDocument/2006/relationships/slide" Target="slides/slide14.xml"/><Relationship Id="rId1931" Type="http://schemas.openxmlformats.org/officeDocument/2006/relationships/slide" Target="slides/slide1929.xml"/><Relationship Id="rId3037" Type="http://schemas.openxmlformats.org/officeDocument/2006/relationships/slide" Target="slides/slide3035.xml"/><Relationship Id="rId2193" Type="http://schemas.openxmlformats.org/officeDocument/2006/relationships/slide" Target="slides/slide2191.xml"/><Relationship Id="rId2498" Type="http://schemas.openxmlformats.org/officeDocument/2006/relationships/slide" Target="slides/slide2496.xml"/><Relationship Id="rId165" Type="http://schemas.openxmlformats.org/officeDocument/2006/relationships/slide" Target="slides/slide163.xml"/><Relationship Id="rId372" Type="http://schemas.openxmlformats.org/officeDocument/2006/relationships/slide" Target="slides/slide370.xml"/><Relationship Id="rId677" Type="http://schemas.openxmlformats.org/officeDocument/2006/relationships/slide" Target="slides/slide675.xml"/><Relationship Id="rId2053" Type="http://schemas.openxmlformats.org/officeDocument/2006/relationships/slide" Target="slides/slide2051.xml"/><Relationship Id="rId2260" Type="http://schemas.openxmlformats.org/officeDocument/2006/relationships/slide" Target="slides/slide2258.xml"/><Relationship Id="rId2358" Type="http://schemas.openxmlformats.org/officeDocument/2006/relationships/slide" Target="slides/slide2356.xml"/><Relationship Id="rId232" Type="http://schemas.openxmlformats.org/officeDocument/2006/relationships/slide" Target="slides/slide230.xml"/><Relationship Id="rId884" Type="http://schemas.openxmlformats.org/officeDocument/2006/relationships/slide" Target="slides/slide882.xml"/><Relationship Id="rId2120" Type="http://schemas.openxmlformats.org/officeDocument/2006/relationships/slide" Target="slides/slide2118.xml"/><Relationship Id="rId2565" Type="http://schemas.openxmlformats.org/officeDocument/2006/relationships/slide" Target="slides/slide2563.xml"/><Relationship Id="rId2772" Type="http://schemas.openxmlformats.org/officeDocument/2006/relationships/slide" Target="slides/slide2770.xml"/><Relationship Id="rId537" Type="http://schemas.openxmlformats.org/officeDocument/2006/relationships/slide" Target="slides/slide535.xml"/><Relationship Id="rId744" Type="http://schemas.openxmlformats.org/officeDocument/2006/relationships/slide" Target="slides/slide742.xml"/><Relationship Id="rId951" Type="http://schemas.openxmlformats.org/officeDocument/2006/relationships/slide" Target="slides/slide949.xml"/><Relationship Id="rId1167" Type="http://schemas.openxmlformats.org/officeDocument/2006/relationships/slide" Target="slides/slide1165.xml"/><Relationship Id="rId1374" Type="http://schemas.openxmlformats.org/officeDocument/2006/relationships/slide" Target="slides/slide1372.xml"/><Relationship Id="rId1581" Type="http://schemas.openxmlformats.org/officeDocument/2006/relationships/slide" Target="slides/slide1579.xml"/><Relationship Id="rId1679" Type="http://schemas.openxmlformats.org/officeDocument/2006/relationships/slide" Target="slides/slide1677.xml"/><Relationship Id="rId2218" Type="http://schemas.openxmlformats.org/officeDocument/2006/relationships/slide" Target="slides/slide2216.xml"/><Relationship Id="rId2425" Type="http://schemas.openxmlformats.org/officeDocument/2006/relationships/slide" Target="slides/slide2423.xml"/><Relationship Id="rId2632" Type="http://schemas.openxmlformats.org/officeDocument/2006/relationships/slide" Target="slides/slide2630.xml"/><Relationship Id="rId80" Type="http://schemas.openxmlformats.org/officeDocument/2006/relationships/slide" Target="slides/slide78.xml"/><Relationship Id="rId604" Type="http://schemas.openxmlformats.org/officeDocument/2006/relationships/slide" Target="slides/slide602.xml"/><Relationship Id="rId811" Type="http://schemas.openxmlformats.org/officeDocument/2006/relationships/slide" Target="slides/slide809.xml"/><Relationship Id="rId1027" Type="http://schemas.openxmlformats.org/officeDocument/2006/relationships/slide" Target="slides/slide1025.xml"/><Relationship Id="rId1234" Type="http://schemas.openxmlformats.org/officeDocument/2006/relationships/slide" Target="slides/slide1232.xml"/><Relationship Id="rId1441" Type="http://schemas.openxmlformats.org/officeDocument/2006/relationships/slide" Target="slides/slide1439.xml"/><Relationship Id="rId1886" Type="http://schemas.openxmlformats.org/officeDocument/2006/relationships/slide" Target="slides/slide1884.xml"/><Relationship Id="rId2937" Type="http://schemas.openxmlformats.org/officeDocument/2006/relationships/slide" Target="slides/slide2935.xml"/><Relationship Id="rId909" Type="http://schemas.openxmlformats.org/officeDocument/2006/relationships/slide" Target="slides/slide907.xml"/><Relationship Id="rId1301" Type="http://schemas.openxmlformats.org/officeDocument/2006/relationships/slide" Target="slides/slide1299.xml"/><Relationship Id="rId1539" Type="http://schemas.openxmlformats.org/officeDocument/2006/relationships/slide" Target="slides/slide1537.xml"/><Relationship Id="rId1746" Type="http://schemas.openxmlformats.org/officeDocument/2006/relationships/slide" Target="slides/slide1744.xml"/><Relationship Id="rId1953" Type="http://schemas.openxmlformats.org/officeDocument/2006/relationships/slide" Target="slides/slide1951.xml"/><Relationship Id="rId38" Type="http://schemas.openxmlformats.org/officeDocument/2006/relationships/slide" Target="slides/slide36.xml"/><Relationship Id="rId1606" Type="http://schemas.openxmlformats.org/officeDocument/2006/relationships/slide" Target="slides/slide1604.xml"/><Relationship Id="rId1813" Type="http://schemas.openxmlformats.org/officeDocument/2006/relationships/slide" Target="slides/slide1811.xml"/><Relationship Id="rId3059" Type="http://schemas.openxmlformats.org/officeDocument/2006/relationships/slide" Target="slides/slide3057.xml"/><Relationship Id="rId187" Type="http://schemas.openxmlformats.org/officeDocument/2006/relationships/slide" Target="slides/slide185.xml"/><Relationship Id="rId394" Type="http://schemas.openxmlformats.org/officeDocument/2006/relationships/slide" Target="slides/slide392.xml"/><Relationship Id="rId2075" Type="http://schemas.openxmlformats.org/officeDocument/2006/relationships/slide" Target="slides/slide2073.xml"/><Relationship Id="rId2282" Type="http://schemas.openxmlformats.org/officeDocument/2006/relationships/slide" Target="slides/slide2280.xml"/><Relationship Id="rId254" Type="http://schemas.openxmlformats.org/officeDocument/2006/relationships/slide" Target="slides/slide252.xml"/><Relationship Id="rId699" Type="http://schemas.openxmlformats.org/officeDocument/2006/relationships/slide" Target="slides/slide697.xml"/><Relationship Id="rId1091" Type="http://schemas.openxmlformats.org/officeDocument/2006/relationships/slide" Target="slides/slide1089.xml"/><Relationship Id="rId2587" Type="http://schemas.openxmlformats.org/officeDocument/2006/relationships/slide" Target="slides/slide2585.xml"/><Relationship Id="rId2794" Type="http://schemas.openxmlformats.org/officeDocument/2006/relationships/slide" Target="slides/slide2792.xml"/><Relationship Id="rId114" Type="http://schemas.openxmlformats.org/officeDocument/2006/relationships/slide" Target="slides/slide112.xml"/><Relationship Id="rId461" Type="http://schemas.openxmlformats.org/officeDocument/2006/relationships/slide" Target="slides/slide459.xml"/><Relationship Id="rId559" Type="http://schemas.openxmlformats.org/officeDocument/2006/relationships/slide" Target="slides/slide557.xml"/><Relationship Id="rId766" Type="http://schemas.openxmlformats.org/officeDocument/2006/relationships/slide" Target="slides/slide764.xml"/><Relationship Id="rId1189" Type="http://schemas.openxmlformats.org/officeDocument/2006/relationships/slide" Target="slides/slide1187.xml"/><Relationship Id="rId1396" Type="http://schemas.openxmlformats.org/officeDocument/2006/relationships/slide" Target="slides/slide1394.xml"/><Relationship Id="rId2142" Type="http://schemas.openxmlformats.org/officeDocument/2006/relationships/slide" Target="slides/slide2140.xml"/><Relationship Id="rId2447" Type="http://schemas.openxmlformats.org/officeDocument/2006/relationships/slide" Target="slides/slide2445.xml"/><Relationship Id="rId321" Type="http://schemas.openxmlformats.org/officeDocument/2006/relationships/slide" Target="slides/slide319.xml"/><Relationship Id="rId419" Type="http://schemas.openxmlformats.org/officeDocument/2006/relationships/slide" Target="slides/slide417.xml"/><Relationship Id="rId626" Type="http://schemas.openxmlformats.org/officeDocument/2006/relationships/slide" Target="slides/slide624.xml"/><Relationship Id="rId973" Type="http://schemas.openxmlformats.org/officeDocument/2006/relationships/slide" Target="slides/slide971.xml"/><Relationship Id="rId1049" Type="http://schemas.openxmlformats.org/officeDocument/2006/relationships/slide" Target="slides/slide1047.xml"/><Relationship Id="rId1256" Type="http://schemas.openxmlformats.org/officeDocument/2006/relationships/slide" Target="slides/slide1254.xml"/><Relationship Id="rId2002" Type="http://schemas.openxmlformats.org/officeDocument/2006/relationships/slide" Target="slides/slide2000.xml"/><Relationship Id="rId2307" Type="http://schemas.openxmlformats.org/officeDocument/2006/relationships/slide" Target="slides/slide2305.xml"/><Relationship Id="rId2654" Type="http://schemas.openxmlformats.org/officeDocument/2006/relationships/slide" Target="slides/slide2652.xml"/><Relationship Id="rId2861" Type="http://schemas.openxmlformats.org/officeDocument/2006/relationships/slide" Target="slides/slide2859.xml"/><Relationship Id="rId2959" Type="http://schemas.openxmlformats.org/officeDocument/2006/relationships/slide" Target="slides/slide2957.xml"/><Relationship Id="rId833" Type="http://schemas.openxmlformats.org/officeDocument/2006/relationships/slide" Target="slides/slide831.xml"/><Relationship Id="rId1116" Type="http://schemas.openxmlformats.org/officeDocument/2006/relationships/slide" Target="slides/slide1114.xml"/><Relationship Id="rId1463" Type="http://schemas.openxmlformats.org/officeDocument/2006/relationships/slide" Target="slides/slide1461.xml"/><Relationship Id="rId1670" Type="http://schemas.openxmlformats.org/officeDocument/2006/relationships/slide" Target="slides/slide1668.xml"/><Relationship Id="rId1768" Type="http://schemas.openxmlformats.org/officeDocument/2006/relationships/slide" Target="slides/slide1766.xml"/><Relationship Id="rId2514" Type="http://schemas.openxmlformats.org/officeDocument/2006/relationships/slide" Target="slides/slide2512.xml"/><Relationship Id="rId2721" Type="http://schemas.openxmlformats.org/officeDocument/2006/relationships/slide" Target="slides/slide2719.xml"/><Relationship Id="rId2819" Type="http://schemas.openxmlformats.org/officeDocument/2006/relationships/slide" Target="slides/slide2817.xml"/><Relationship Id="rId900" Type="http://schemas.openxmlformats.org/officeDocument/2006/relationships/slide" Target="slides/slide898.xml"/><Relationship Id="rId1323" Type="http://schemas.openxmlformats.org/officeDocument/2006/relationships/slide" Target="slides/slide1321.xml"/><Relationship Id="rId1530" Type="http://schemas.openxmlformats.org/officeDocument/2006/relationships/slide" Target="slides/slide1528.xml"/><Relationship Id="rId1628" Type="http://schemas.openxmlformats.org/officeDocument/2006/relationships/slide" Target="slides/slide1626.xml"/><Relationship Id="rId1975" Type="http://schemas.openxmlformats.org/officeDocument/2006/relationships/slide" Target="slides/slide1973.xml"/><Relationship Id="rId1835" Type="http://schemas.openxmlformats.org/officeDocument/2006/relationships/slide" Target="slides/slide1833.xml"/><Relationship Id="rId3050" Type="http://schemas.openxmlformats.org/officeDocument/2006/relationships/slide" Target="slides/slide3048.xml"/><Relationship Id="rId1902" Type="http://schemas.openxmlformats.org/officeDocument/2006/relationships/slide" Target="slides/slide1900.xml"/><Relationship Id="rId2097" Type="http://schemas.openxmlformats.org/officeDocument/2006/relationships/slide" Target="slides/slide2095.xml"/><Relationship Id="rId276" Type="http://schemas.openxmlformats.org/officeDocument/2006/relationships/slide" Target="slides/slide274.xml"/><Relationship Id="rId483" Type="http://schemas.openxmlformats.org/officeDocument/2006/relationships/slide" Target="slides/slide481.xml"/><Relationship Id="rId690" Type="http://schemas.openxmlformats.org/officeDocument/2006/relationships/slide" Target="slides/slide688.xml"/><Relationship Id="rId2164" Type="http://schemas.openxmlformats.org/officeDocument/2006/relationships/slide" Target="slides/slide2162.xml"/><Relationship Id="rId2371" Type="http://schemas.openxmlformats.org/officeDocument/2006/relationships/slide" Target="slides/slide2369.xml"/><Relationship Id="rId3008" Type="http://schemas.openxmlformats.org/officeDocument/2006/relationships/slide" Target="slides/slide3006.xml"/><Relationship Id="rId136" Type="http://schemas.openxmlformats.org/officeDocument/2006/relationships/slide" Target="slides/slide134.xml"/><Relationship Id="rId343" Type="http://schemas.openxmlformats.org/officeDocument/2006/relationships/slide" Target="slides/slide341.xml"/><Relationship Id="rId550" Type="http://schemas.openxmlformats.org/officeDocument/2006/relationships/slide" Target="slides/slide548.xml"/><Relationship Id="rId788" Type="http://schemas.openxmlformats.org/officeDocument/2006/relationships/slide" Target="slides/slide786.xml"/><Relationship Id="rId995" Type="http://schemas.openxmlformats.org/officeDocument/2006/relationships/slide" Target="slides/slide993.xml"/><Relationship Id="rId1180" Type="http://schemas.openxmlformats.org/officeDocument/2006/relationships/slide" Target="slides/slide1178.xml"/><Relationship Id="rId2024" Type="http://schemas.openxmlformats.org/officeDocument/2006/relationships/slide" Target="slides/slide2022.xml"/><Relationship Id="rId2231" Type="http://schemas.openxmlformats.org/officeDocument/2006/relationships/slide" Target="slides/slide2229.xml"/><Relationship Id="rId2469" Type="http://schemas.openxmlformats.org/officeDocument/2006/relationships/slide" Target="slides/slide2467.xml"/><Relationship Id="rId2676" Type="http://schemas.openxmlformats.org/officeDocument/2006/relationships/slide" Target="slides/slide2674.xml"/><Relationship Id="rId2883" Type="http://schemas.openxmlformats.org/officeDocument/2006/relationships/slide" Target="slides/slide2881.xml"/><Relationship Id="rId203" Type="http://schemas.openxmlformats.org/officeDocument/2006/relationships/slide" Target="slides/slide201.xml"/><Relationship Id="rId648" Type="http://schemas.openxmlformats.org/officeDocument/2006/relationships/slide" Target="slides/slide646.xml"/><Relationship Id="rId855" Type="http://schemas.openxmlformats.org/officeDocument/2006/relationships/slide" Target="slides/slide853.xml"/><Relationship Id="rId1040" Type="http://schemas.openxmlformats.org/officeDocument/2006/relationships/slide" Target="slides/slide1038.xml"/><Relationship Id="rId1278" Type="http://schemas.openxmlformats.org/officeDocument/2006/relationships/slide" Target="slides/slide1276.xml"/><Relationship Id="rId1485" Type="http://schemas.openxmlformats.org/officeDocument/2006/relationships/slide" Target="slides/slide1483.xml"/><Relationship Id="rId1692" Type="http://schemas.openxmlformats.org/officeDocument/2006/relationships/slide" Target="slides/slide1690.xml"/><Relationship Id="rId2329" Type="http://schemas.openxmlformats.org/officeDocument/2006/relationships/slide" Target="slides/slide2327.xml"/><Relationship Id="rId2536" Type="http://schemas.openxmlformats.org/officeDocument/2006/relationships/slide" Target="slides/slide2534.xml"/><Relationship Id="rId2743" Type="http://schemas.openxmlformats.org/officeDocument/2006/relationships/slide" Target="slides/slide2741.xml"/><Relationship Id="rId410" Type="http://schemas.openxmlformats.org/officeDocument/2006/relationships/slide" Target="slides/slide408.xml"/><Relationship Id="rId508" Type="http://schemas.openxmlformats.org/officeDocument/2006/relationships/slide" Target="slides/slide506.xml"/><Relationship Id="rId715" Type="http://schemas.openxmlformats.org/officeDocument/2006/relationships/slide" Target="slides/slide713.xml"/><Relationship Id="rId922" Type="http://schemas.openxmlformats.org/officeDocument/2006/relationships/slide" Target="slides/slide920.xml"/><Relationship Id="rId1138" Type="http://schemas.openxmlformats.org/officeDocument/2006/relationships/slide" Target="slides/slide1136.xml"/><Relationship Id="rId1345" Type="http://schemas.openxmlformats.org/officeDocument/2006/relationships/slide" Target="slides/slide1343.xml"/><Relationship Id="rId1552" Type="http://schemas.openxmlformats.org/officeDocument/2006/relationships/slide" Target="slides/slide1550.xml"/><Relationship Id="rId1997" Type="http://schemas.openxmlformats.org/officeDocument/2006/relationships/slide" Target="slides/slide1995.xml"/><Relationship Id="rId2603" Type="http://schemas.openxmlformats.org/officeDocument/2006/relationships/slide" Target="slides/slide2601.xml"/><Relationship Id="rId2950" Type="http://schemas.openxmlformats.org/officeDocument/2006/relationships/slide" Target="slides/slide2948.xml"/><Relationship Id="rId1205" Type="http://schemas.openxmlformats.org/officeDocument/2006/relationships/slide" Target="slides/slide1203.xml"/><Relationship Id="rId1857" Type="http://schemas.openxmlformats.org/officeDocument/2006/relationships/slide" Target="slides/slide1855.xml"/><Relationship Id="rId2810" Type="http://schemas.openxmlformats.org/officeDocument/2006/relationships/slide" Target="slides/slide2808.xml"/><Relationship Id="rId2908" Type="http://schemas.openxmlformats.org/officeDocument/2006/relationships/slide" Target="slides/slide2906.xml"/><Relationship Id="rId51" Type="http://schemas.openxmlformats.org/officeDocument/2006/relationships/slide" Target="slides/slide49.xml"/><Relationship Id="rId1412" Type="http://schemas.openxmlformats.org/officeDocument/2006/relationships/slide" Target="slides/slide1410.xml"/><Relationship Id="rId1717" Type="http://schemas.openxmlformats.org/officeDocument/2006/relationships/slide" Target="slides/slide1715.xml"/><Relationship Id="rId1924" Type="http://schemas.openxmlformats.org/officeDocument/2006/relationships/slide" Target="slides/slide1922.xml"/><Relationship Id="rId3072" Type="http://schemas.openxmlformats.org/officeDocument/2006/relationships/slide" Target="slides/slide3070.xml"/><Relationship Id="rId298" Type="http://schemas.openxmlformats.org/officeDocument/2006/relationships/slide" Target="slides/slide296.xml"/><Relationship Id="rId158" Type="http://schemas.openxmlformats.org/officeDocument/2006/relationships/slide" Target="slides/slide156.xml"/><Relationship Id="rId2186" Type="http://schemas.openxmlformats.org/officeDocument/2006/relationships/slide" Target="slides/slide2184.xml"/><Relationship Id="rId2393" Type="http://schemas.openxmlformats.org/officeDocument/2006/relationships/slide" Target="slides/slide2391.xml"/><Relationship Id="rId2698" Type="http://schemas.openxmlformats.org/officeDocument/2006/relationships/slide" Target="slides/slide2696.xml"/><Relationship Id="rId365" Type="http://schemas.openxmlformats.org/officeDocument/2006/relationships/slide" Target="slides/slide363.xml"/><Relationship Id="rId572" Type="http://schemas.openxmlformats.org/officeDocument/2006/relationships/slide" Target="slides/slide570.xml"/><Relationship Id="rId2046" Type="http://schemas.openxmlformats.org/officeDocument/2006/relationships/slide" Target="slides/slide2044.xml"/><Relationship Id="rId2253" Type="http://schemas.openxmlformats.org/officeDocument/2006/relationships/slide" Target="slides/slide2251.xml"/><Relationship Id="rId2460" Type="http://schemas.openxmlformats.org/officeDocument/2006/relationships/slide" Target="slides/slide2458.xml"/><Relationship Id="rId225" Type="http://schemas.openxmlformats.org/officeDocument/2006/relationships/slide" Target="slides/slide223.xml"/><Relationship Id="rId432" Type="http://schemas.openxmlformats.org/officeDocument/2006/relationships/slide" Target="slides/slide430.xml"/><Relationship Id="rId877" Type="http://schemas.openxmlformats.org/officeDocument/2006/relationships/slide" Target="slides/slide875.xml"/><Relationship Id="rId1062" Type="http://schemas.openxmlformats.org/officeDocument/2006/relationships/slide" Target="slides/slide1060.xml"/><Relationship Id="rId2113" Type="http://schemas.openxmlformats.org/officeDocument/2006/relationships/slide" Target="slides/slide2111.xml"/><Relationship Id="rId2320" Type="http://schemas.openxmlformats.org/officeDocument/2006/relationships/slide" Target="slides/slide2318.xml"/><Relationship Id="rId2558" Type="http://schemas.openxmlformats.org/officeDocument/2006/relationships/slide" Target="slides/slide2556.xml"/><Relationship Id="rId2765" Type="http://schemas.openxmlformats.org/officeDocument/2006/relationships/slide" Target="slides/slide2763.xml"/><Relationship Id="rId2972" Type="http://schemas.openxmlformats.org/officeDocument/2006/relationships/slide" Target="slides/slide2970.xml"/><Relationship Id="rId737" Type="http://schemas.openxmlformats.org/officeDocument/2006/relationships/slide" Target="slides/slide735.xml"/><Relationship Id="rId944" Type="http://schemas.openxmlformats.org/officeDocument/2006/relationships/slide" Target="slides/slide942.xml"/><Relationship Id="rId1367" Type="http://schemas.openxmlformats.org/officeDocument/2006/relationships/slide" Target="slides/slide1365.xml"/><Relationship Id="rId1574" Type="http://schemas.openxmlformats.org/officeDocument/2006/relationships/slide" Target="slides/slide1572.xml"/><Relationship Id="rId1781" Type="http://schemas.openxmlformats.org/officeDocument/2006/relationships/slide" Target="slides/slide1779.xml"/><Relationship Id="rId2418" Type="http://schemas.openxmlformats.org/officeDocument/2006/relationships/slide" Target="slides/slide2416.xml"/><Relationship Id="rId2625" Type="http://schemas.openxmlformats.org/officeDocument/2006/relationships/slide" Target="slides/slide2623.xml"/><Relationship Id="rId2832" Type="http://schemas.openxmlformats.org/officeDocument/2006/relationships/slide" Target="slides/slide2830.xml"/><Relationship Id="rId73" Type="http://schemas.openxmlformats.org/officeDocument/2006/relationships/slide" Target="slides/slide71.xml"/><Relationship Id="rId804" Type="http://schemas.openxmlformats.org/officeDocument/2006/relationships/slide" Target="slides/slide802.xml"/><Relationship Id="rId1227" Type="http://schemas.openxmlformats.org/officeDocument/2006/relationships/slide" Target="slides/slide1225.xml"/><Relationship Id="rId1434" Type="http://schemas.openxmlformats.org/officeDocument/2006/relationships/slide" Target="slides/slide1432.xml"/><Relationship Id="rId1641" Type="http://schemas.openxmlformats.org/officeDocument/2006/relationships/slide" Target="slides/slide1639.xml"/><Relationship Id="rId1879" Type="http://schemas.openxmlformats.org/officeDocument/2006/relationships/slide" Target="slides/slide1877.xml"/><Relationship Id="rId3094" Type="http://schemas.openxmlformats.org/officeDocument/2006/relationships/handoutMaster" Target="handoutMasters/handoutMaster1.xml"/><Relationship Id="rId1501" Type="http://schemas.openxmlformats.org/officeDocument/2006/relationships/slide" Target="slides/slide1499.xml"/><Relationship Id="rId1739" Type="http://schemas.openxmlformats.org/officeDocument/2006/relationships/slide" Target="slides/slide1737.xml"/><Relationship Id="rId1946" Type="http://schemas.openxmlformats.org/officeDocument/2006/relationships/slide" Target="slides/slide1944.xml"/><Relationship Id="rId1806" Type="http://schemas.openxmlformats.org/officeDocument/2006/relationships/slide" Target="slides/slide1804.xml"/><Relationship Id="rId387" Type="http://schemas.openxmlformats.org/officeDocument/2006/relationships/slide" Target="slides/slide385.xml"/><Relationship Id="rId594" Type="http://schemas.openxmlformats.org/officeDocument/2006/relationships/slide" Target="slides/slide592.xml"/><Relationship Id="rId2068" Type="http://schemas.openxmlformats.org/officeDocument/2006/relationships/slide" Target="slides/slide2066.xml"/><Relationship Id="rId2275" Type="http://schemas.openxmlformats.org/officeDocument/2006/relationships/slide" Target="slides/slide2273.xml"/><Relationship Id="rId3021" Type="http://schemas.openxmlformats.org/officeDocument/2006/relationships/slide" Target="slides/slide3019.xml"/><Relationship Id="rId247" Type="http://schemas.openxmlformats.org/officeDocument/2006/relationships/slide" Target="slides/slide245.xml"/><Relationship Id="rId899" Type="http://schemas.openxmlformats.org/officeDocument/2006/relationships/slide" Target="slides/slide897.xml"/><Relationship Id="rId1084" Type="http://schemas.openxmlformats.org/officeDocument/2006/relationships/slide" Target="slides/slide1082.xml"/><Relationship Id="rId2482" Type="http://schemas.openxmlformats.org/officeDocument/2006/relationships/slide" Target="slides/slide2480.xml"/><Relationship Id="rId2787" Type="http://schemas.openxmlformats.org/officeDocument/2006/relationships/slide" Target="slides/slide2785.xml"/><Relationship Id="rId107" Type="http://schemas.openxmlformats.org/officeDocument/2006/relationships/slide" Target="slides/slide105.xml"/><Relationship Id="rId454" Type="http://schemas.openxmlformats.org/officeDocument/2006/relationships/slide" Target="slides/slide452.xml"/><Relationship Id="rId661" Type="http://schemas.openxmlformats.org/officeDocument/2006/relationships/slide" Target="slides/slide659.xml"/><Relationship Id="rId759" Type="http://schemas.openxmlformats.org/officeDocument/2006/relationships/slide" Target="slides/slide757.xml"/><Relationship Id="rId966" Type="http://schemas.openxmlformats.org/officeDocument/2006/relationships/slide" Target="slides/slide964.xml"/><Relationship Id="rId1291" Type="http://schemas.openxmlformats.org/officeDocument/2006/relationships/slide" Target="slides/slide1289.xml"/><Relationship Id="rId1389" Type="http://schemas.openxmlformats.org/officeDocument/2006/relationships/slide" Target="slides/slide1387.xml"/><Relationship Id="rId1596" Type="http://schemas.openxmlformats.org/officeDocument/2006/relationships/slide" Target="slides/slide1594.xml"/><Relationship Id="rId2135" Type="http://schemas.openxmlformats.org/officeDocument/2006/relationships/slide" Target="slides/slide2133.xml"/><Relationship Id="rId2342" Type="http://schemas.openxmlformats.org/officeDocument/2006/relationships/slide" Target="slides/slide2340.xml"/><Relationship Id="rId2647" Type="http://schemas.openxmlformats.org/officeDocument/2006/relationships/slide" Target="slides/slide2645.xml"/><Relationship Id="rId2994" Type="http://schemas.openxmlformats.org/officeDocument/2006/relationships/slide" Target="slides/slide2992.xml"/><Relationship Id="rId314" Type="http://schemas.openxmlformats.org/officeDocument/2006/relationships/slide" Target="slides/slide312.xml"/><Relationship Id="rId521" Type="http://schemas.openxmlformats.org/officeDocument/2006/relationships/slide" Target="slides/slide519.xml"/><Relationship Id="rId619" Type="http://schemas.openxmlformats.org/officeDocument/2006/relationships/slide" Target="slides/slide617.xml"/><Relationship Id="rId1151" Type="http://schemas.openxmlformats.org/officeDocument/2006/relationships/slide" Target="slides/slide1149.xml"/><Relationship Id="rId1249" Type="http://schemas.openxmlformats.org/officeDocument/2006/relationships/slide" Target="slides/slide1247.xml"/><Relationship Id="rId2202" Type="http://schemas.openxmlformats.org/officeDocument/2006/relationships/slide" Target="slides/slide2200.xml"/><Relationship Id="rId2854" Type="http://schemas.openxmlformats.org/officeDocument/2006/relationships/slide" Target="slides/slide2852.xml"/><Relationship Id="rId95" Type="http://schemas.openxmlformats.org/officeDocument/2006/relationships/slide" Target="slides/slide93.xml"/><Relationship Id="rId826" Type="http://schemas.openxmlformats.org/officeDocument/2006/relationships/slide" Target="slides/slide824.xml"/><Relationship Id="rId1011" Type="http://schemas.openxmlformats.org/officeDocument/2006/relationships/slide" Target="slides/slide1009.xml"/><Relationship Id="rId1109" Type="http://schemas.openxmlformats.org/officeDocument/2006/relationships/slide" Target="slides/slide1107.xml"/><Relationship Id="rId1456" Type="http://schemas.openxmlformats.org/officeDocument/2006/relationships/slide" Target="slides/slide1454.xml"/><Relationship Id="rId1663" Type="http://schemas.openxmlformats.org/officeDocument/2006/relationships/slide" Target="slides/slide1661.xml"/><Relationship Id="rId1870" Type="http://schemas.openxmlformats.org/officeDocument/2006/relationships/slide" Target="slides/slide1868.xml"/><Relationship Id="rId1968" Type="http://schemas.openxmlformats.org/officeDocument/2006/relationships/slide" Target="slides/slide1966.xml"/><Relationship Id="rId2507" Type="http://schemas.openxmlformats.org/officeDocument/2006/relationships/slide" Target="slides/slide2505.xml"/><Relationship Id="rId2714" Type="http://schemas.openxmlformats.org/officeDocument/2006/relationships/slide" Target="slides/slide2712.xml"/><Relationship Id="rId2921" Type="http://schemas.openxmlformats.org/officeDocument/2006/relationships/slide" Target="slides/slide2919.xml"/><Relationship Id="rId1316" Type="http://schemas.openxmlformats.org/officeDocument/2006/relationships/slide" Target="slides/slide1314.xml"/><Relationship Id="rId1523" Type="http://schemas.openxmlformats.org/officeDocument/2006/relationships/slide" Target="slides/slide1521.xml"/><Relationship Id="rId1730" Type="http://schemas.openxmlformats.org/officeDocument/2006/relationships/slide" Target="slides/slide1728.xml"/><Relationship Id="rId22" Type="http://schemas.openxmlformats.org/officeDocument/2006/relationships/slide" Target="slides/slide20.xml"/><Relationship Id="rId1828" Type="http://schemas.openxmlformats.org/officeDocument/2006/relationships/slide" Target="slides/slide1826.xml"/><Relationship Id="rId3043" Type="http://schemas.openxmlformats.org/officeDocument/2006/relationships/slide" Target="slides/slide3041.xml"/><Relationship Id="rId171" Type="http://schemas.openxmlformats.org/officeDocument/2006/relationships/slide" Target="slides/slide169.xml"/><Relationship Id="rId2297" Type="http://schemas.openxmlformats.org/officeDocument/2006/relationships/slide" Target="slides/slide2295.xml"/><Relationship Id="rId269" Type="http://schemas.openxmlformats.org/officeDocument/2006/relationships/slide" Target="slides/slide267.xml"/><Relationship Id="rId476" Type="http://schemas.openxmlformats.org/officeDocument/2006/relationships/slide" Target="slides/slide474.xml"/><Relationship Id="rId683" Type="http://schemas.openxmlformats.org/officeDocument/2006/relationships/slide" Target="slides/slide681.xml"/><Relationship Id="rId890" Type="http://schemas.openxmlformats.org/officeDocument/2006/relationships/slide" Target="slides/slide888.xml"/><Relationship Id="rId2157" Type="http://schemas.openxmlformats.org/officeDocument/2006/relationships/slide" Target="slides/slide2155.xml"/><Relationship Id="rId2364" Type="http://schemas.openxmlformats.org/officeDocument/2006/relationships/slide" Target="slides/slide2362.xml"/><Relationship Id="rId2571" Type="http://schemas.openxmlformats.org/officeDocument/2006/relationships/slide" Target="slides/slide2569.xml"/><Relationship Id="rId129" Type="http://schemas.openxmlformats.org/officeDocument/2006/relationships/slide" Target="slides/slide127.xml"/><Relationship Id="rId336" Type="http://schemas.openxmlformats.org/officeDocument/2006/relationships/slide" Target="slides/slide334.xml"/><Relationship Id="rId543" Type="http://schemas.openxmlformats.org/officeDocument/2006/relationships/slide" Target="slides/slide541.xml"/><Relationship Id="rId988" Type="http://schemas.openxmlformats.org/officeDocument/2006/relationships/slide" Target="slides/slide986.xml"/><Relationship Id="rId1173" Type="http://schemas.openxmlformats.org/officeDocument/2006/relationships/slide" Target="slides/slide1171.xml"/><Relationship Id="rId1380" Type="http://schemas.openxmlformats.org/officeDocument/2006/relationships/slide" Target="slides/slide1378.xml"/><Relationship Id="rId2017" Type="http://schemas.openxmlformats.org/officeDocument/2006/relationships/slide" Target="slides/slide2015.xml"/><Relationship Id="rId2224" Type="http://schemas.openxmlformats.org/officeDocument/2006/relationships/slide" Target="slides/slide2222.xml"/><Relationship Id="rId2669" Type="http://schemas.openxmlformats.org/officeDocument/2006/relationships/slide" Target="slides/slide2667.xml"/><Relationship Id="rId2876" Type="http://schemas.openxmlformats.org/officeDocument/2006/relationships/slide" Target="slides/slide2874.xml"/><Relationship Id="rId403" Type="http://schemas.openxmlformats.org/officeDocument/2006/relationships/slide" Target="slides/slide401.xml"/><Relationship Id="rId750" Type="http://schemas.openxmlformats.org/officeDocument/2006/relationships/slide" Target="slides/slide748.xml"/><Relationship Id="rId848" Type="http://schemas.openxmlformats.org/officeDocument/2006/relationships/slide" Target="slides/slide846.xml"/><Relationship Id="rId1033" Type="http://schemas.openxmlformats.org/officeDocument/2006/relationships/slide" Target="slides/slide1031.xml"/><Relationship Id="rId1478" Type="http://schemas.openxmlformats.org/officeDocument/2006/relationships/slide" Target="slides/slide1476.xml"/><Relationship Id="rId1685" Type="http://schemas.openxmlformats.org/officeDocument/2006/relationships/slide" Target="slides/slide1683.xml"/><Relationship Id="rId1892" Type="http://schemas.openxmlformats.org/officeDocument/2006/relationships/slide" Target="slides/slide1890.xml"/><Relationship Id="rId2431" Type="http://schemas.openxmlformats.org/officeDocument/2006/relationships/slide" Target="slides/slide2429.xml"/><Relationship Id="rId2529" Type="http://schemas.openxmlformats.org/officeDocument/2006/relationships/slide" Target="slides/slide2527.xml"/><Relationship Id="rId2736" Type="http://schemas.openxmlformats.org/officeDocument/2006/relationships/slide" Target="slides/slide2734.xml"/><Relationship Id="rId610" Type="http://schemas.openxmlformats.org/officeDocument/2006/relationships/slide" Target="slides/slide608.xml"/><Relationship Id="rId708" Type="http://schemas.openxmlformats.org/officeDocument/2006/relationships/slide" Target="slides/slide706.xml"/><Relationship Id="rId915" Type="http://schemas.openxmlformats.org/officeDocument/2006/relationships/slide" Target="slides/slide913.xml"/><Relationship Id="rId1240" Type="http://schemas.openxmlformats.org/officeDocument/2006/relationships/slide" Target="slides/slide1238.xml"/><Relationship Id="rId1338" Type="http://schemas.openxmlformats.org/officeDocument/2006/relationships/slide" Target="slides/slide1336.xml"/><Relationship Id="rId1545" Type="http://schemas.openxmlformats.org/officeDocument/2006/relationships/slide" Target="slides/slide1543.xml"/><Relationship Id="rId2943" Type="http://schemas.openxmlformats.org/officeDocument/2006/relationships/slide" Target="slides/slide2941.xml"/><Relationship Id="rId1100" Type="http://schemas.openxmlformats.org/officeDocument/2006/relationships/slide" Target="slides/slide1098.xml"/><Relationship Id="rId1405" Type="http://schemas.openxmlformats.org/officeDocument/2006/relationships/slide" Target="slides/slide1403.xml"/><Relationship Id="rId1752" Type="http://schemas.openxmlformats.org/officeDocument/2006/relationships/slide" Target="slides/slide1750.xml"/><Relationship Id="rId2803" Type="http://schemas.openxmlformats.org/officeDocument/2006/relationships/slide" Target="slides/slide2801.xml"/><Relationship Id="rId44" Type="http://schemas.openxmlformats.org/officeDocument/2006/relationships/slide" Target="slides/slide42.xml"/><Relationship Id="rId1612" Type="http://schemas.openxmlformats.org/officeDocument/2006/relationships/slide" Target="slides/slide1610.xml"/><Relationship Id="rId1917" Type="http://schemas.openxmlformats.org/officeDocument/2006/relationships/slide" Target="slides/slide1915.xml"/><Relationship Id="rId3065" Type="http://schemas.openxmlformats.org/officeDocument/2006/relationships/slide" Target="slides/slide3063.xml"/><Relationship Id="rId193" Type="http://schemas.openxmlformats.org/officeDocument/2006/relationships/slide" Target="slides/slide191.xml"/><Relationship Id="rId498" Type="http://schemas.openxmlformats.org/officeDocument/2006/relationships/slide" Target="slides/slide496.xml"/><Relationship Id="rId2081" Type="http://schemas.openxmlformats.org/officeDocument/2006/relationships/slide" Target="slides/slide2079.xml"/><Relationship Id="rId2179" Type="http://schemas.openxmlformats.org/officeDocument/2006/relationships/slide" Target="slides/slide2177.xml"/><Relationship Id="rId260" Type="http://schemas.openxmlformats.org/officeDocument/2006/relationships/slide" Target="slides/slide258.xml"/><Relationship Id="rId2386" Type="http://schemas.openxmlformats.org/officeDocument/2006/relationships/slide" Target="slides/slide2384.xml"/><Relationship Id="rId2593" Type="http://schemas.openxmlformats.org/officeDocument/2006/relationships/slide" Target="slides/slide2591.xml"/><Relationship Id="rId120" Type="http://schemas.openxmlformats.org/officeDocument/2006/relationships/slide" Target="slides/slide118.xml"/><Relationship Id="rId358" Type="http://schemas.openxmlformats.org/officeDocument/2006/relationships/slide" Target="slides/slide356.xml"/><Relationship Id="rId565" Type="http://schemas.openxmlformats.org/officeDocument/2006/relationships/slide" Target="slides/slide563.xml"/><Relationship Id="rId772" Type="http://schemas.openxmlformats.org/officeDocument/2006/relationships/slide" Target="slides/slide770.xml"/><Relationship Id="rId1195" Type="http://schemas.openxmlformats.org/officeDocument/2006/relationships/slide" Target="slides/slide1193.xml"/><Relationship Id="rId2039" Type="http://schemas.openxmlformats.org/officeDocument/2006/relationships/slide" Target="slides/slide2037.xml"/><Relationship Id="rId2246" Type="http://schemas.openxmlformats.org/officeDocument/2006/relationships/slide" Target="slides/slide2244.xml"/><Relationship Id="rId2453" Type="http://schemas.openxmlformats.org/officeDocument/2006/relationships/slide" Target="slides/slide2451.xml"/><Relationship Id="rId2660" Type="http://schemas.openxmlformats.org/officeDocument/2006/relationships/slide" Target="slides/slide2658.xml"/><Relationship Id="rId2898" Type="http://schemas.openxmlformats.org/officeDocument/2006/relationships/slide" Target="slides/slide2896.xml"/><Relationship Id="rId218" Type="http://schemas.openxmlformats.org/officeDocument/2006/relationships/slide" Target="slides/slide216.xml"/><Relationship Id="rId425" Type="http://schemas.openxmlformats.org/officeDocument/2006/relationships/slide" Target="slides/slide423.xml"/><Relationship Id="rId632" Type="http://schemas.openxmlformats.org/officeDocument/2006/relationships/slide" Target="slides/slide630.xml"/><Relationship Id="rId1055" Type="http://schemas.openxmlformats.org/officeDocument/2006/relationships/slide" Target="slides/slide1053.xml"/><Relationship Id="rId1262" Type="http://schemas.openxmlformats.org/officeDocument/2006/relationships/slide" Target="slides/slide1260.xml"/><Relationship Id="rId2106" Type="http://schemas.openxmlformats.org/officeDocument/2006/relationships/slide" Target="slides/slide2104.xml"/><Relationship Id="rId2313" Type="http://schemas.openxmlformats.org/officeDocument/2006/relationships/slide" Target="slides/slide2311.xml"/><Relationship Id="rId2520" Type="http://schemas.openxmlformats.org/officeDocument/2006/relationships/slide" Target="slides/slide2518.xml"/><Relationship Id="rId2758" Type="http://schemas.openxmlformats.org/officeDocument/2006/relationships/slide" Target="slides/slide2756.xml"/><Relationship Id="rId2965" Type="http://schemas.openxmlformats.org/officeDocument/2006/relationships/slide" Target="slides/slide2963.xml"/><Relationship Id="rId937" Type="http://schemas.openxmlformats.org/officeDocument/2006/relationships/slide" Target="slides/slide935.xml"/><Relationship Id="rId1122" Type="http://schemas.openxmlformats.org/officeDocument/2006/relationships/slide" Target="slides/slide1120.xml"/><Relationship Id="rId1567" Type="http://schemas.openxmlformats.org/officeDocument/2006/relationships/slide" Target="slides/slide1565.xml"/><Relationship Id="rId1774" Type="http://schemas.openxmlformats.org/officeDocument/2006/relationships/slide" Target="slides/slide1772.xml"/><Relationship Id="rId1981" Type="http://schemas.openxmlformats.org/officeDocument/2006/relationships/slide" Target="slides/slide1979.xml"/><Relationship Id="rId2618" Type="http://schemas.openxmlformats.org/officeDocument/2006/relationships/slide" Target="slides/slide2616.xml"/><Relationship Id="rId2825" Type="http://schemas.openxmlformats.org/officeDocument/2006/relationships/slide" Target="slides/slide2823.xml"/><Relationship Id="rId66" Type="http://schemas.openxmlformats.org/officeDocument/2006/relationships/slide" Target="slides/slide64.xml"/><Relationship Id="rId1427" Type="http://schemas.openxmlformats.org/officeDocument/2006/relationships/slide" Target="slides/slide1425.xml"/><Relationship Id="rId1634" Type="http://schemas.openxmlformats.org/officeDocument/2006/relationships/slide" Target="slides/slide1632.xml"/><Relationship Id="rId1841" Type="http://schemas.openxmlformats.org/officeDocument/2006/relationships/slide" Target="slides/slide1839.xml"/><Relationship Id="rId3087" Type="http://schemas.openxmlformats.org/officeDocument/2006/relationships/slide" Target="slides/slide3085.xml"/><Relationship Id="rId1939" Type="http://schemas.openxmlformats.org/officeDocument/2006/relationships/slide" Target="slides/slide1937.xml"/><Relationship Id="rId1701" Type="http://schemas.openxmlformats.org/officeDocument/2006/relationships/slide" Target="slides/slide1699.xml"/><Relationship Id="rId282" Type="http://schemas.openxmlformats.org/officeDocument/2006/relationships/slide" Target="slides/slide280.xml"/><Relationship Id="rId587" Type="http://schemas.openxmlformats.org/officeDocument/2006/relationships/slide" Target="slides/slide585.xml"/><Relationship Id="rId2170" Type="http://schemas.openxmlformats.org/officeDocument/2006/relationships/slide" Target="slides/slide2168.xml"/><Relationship Id="rId2268" Type="http://schemas.openxmlformats.org/officeDocument/2006/relationships/slide" Target="slides/slide2266.xml"/><Relationship Id="rId3014" Type="http://schemas.openxmlformats.org/officeDocument/2006/relationships/slide" Target="slides/slide3012.xml"/><Relationship Id="rId8" Type="http://schemas.openxmlformats.org/officeDocument/2006/relationships/slide" Target="slides/slide6.xml"/><Relationship Id="rId142" Type="http://schemas.openxmlformats.org/officeDocument/2006/relationships/slide" Target="slides/slide140.xml"/><Relationship Id="rId447" Type="http://schemas.openxmlformats.org/officeDocument/2006/relationships/slide" Target="slides/slide445.xml"/><Relationship Id="rId794" Type="http://schemas.openxmlformats.org/officeDocument/2006/relationships/slide" Target="slides/slide792.xml"/><Relationship Id="rId1077" Type="http://schemas.openxmlformats.org/officeDocument/2006/relationships/slide" Target="slides/slide1075.xml"/><Relationship Id="rId2030" Type="http://schemas.openxmlformats.org/officeDocument/2006/relationships/slide" Target="slides/slide2028.xml"/><Relationship Id="rId2128" Type="http://schemas.openxmlformats.org/officeDocument/2006/relationships/slide" Target="slides/slide2126.xml"/><Relationship Id="rId2475" Type="http://schemas.openxmlformats.org/officeDocument/2006/relationships/slide" Target="slides/slide2473.xml"/><Relationship Id="rId2682" Type="http://schemas.openxmlformats.org/officeDocument/2006/relationships/slide" Target="slides/slide2680.xml"/><Relationship Id="rId2987" Type="http://schemas.openxmlformats.org/officeDocument/2006/relationships/slide" Target="slides/slide2985.xml"/><Relationship Id="rId654" Type="http://schemas.openxmlformats.org/officeDocument/2006/relationships/slide" Target="slides/slide652.xml"/><Relationship Id="rId861" Type="http://schemas.openxmlformats.org/officeDocument/2006/relationships/slide" Target="slides/slide859.xml"/><Relationship Id="rId959" Type="http://schemas.openxmlformats.org/officeDocument/2006/relationships/slide" Target="slides/slide957.xml"/><Relationship Id="rId1284" Type="http://schemas.openxmlformats.org/officeDocument/2006/relationships/slide" Target="slides/slide1282.xml"/><Relationship Id="rId1491" Type="http://schemas.openxmlformats.org/officeDocument/2006/relationships/slide" Target="slides/slide1489.xml"/><Relationship Id="rId1589" Type="http://schemas.openxmlformats.org/officeDocument/2006/relationships/slide" Target="slides/slide1587.xml"/><Relationship Id="rId2335" Type="http://schemas.openxmlformats.org/officeDocument/2006/relationships/slide" Target="slides/slide2333.xml"/><Relationship Id="rId2542" Type="http://schemas.openxmlformats.org/officeDocument/2006/relationships/slide" Target="slides/slide2540.xml"/><Relationship Id="rId307" Type="http://schemas.openxmlformats.org/officeDocument/2006/relationships/slide" Target="slides/slide305.xml"/><Relationship Id="rId514" Type="http://schemas.openxmlformats.org/officeDocument/2006/relationships/slide" Target="slides/slide512.xml"/><Relationship Id="rId721" Type="http://schemas.openxmlformats.org/officeDocument/2006/relationships/slide" Target="slides/slide719.xml"/><Relationship Id="rId1144" Type="http://schemas.openxmlformats.org/officeDocument/2006/relationships/slide" Target="slides/slide1142.xml"/><Relationship Id="rId1351" Type="http://schemas.openxmlformats.org/officeDocument/2006/relationships/slide" Target="slides/slide1349.xml"/><Relationship Id="rId1449" Type="http://schemas.openxmlformats.org/officeDocument/2006/relationships/slide" Target="slides/slide1447.xml"/><Relationship Id="rId1796" Type="http://schemas.openxmlformats.org/officeDocument/2006/relationships/slide" Target="slides/slide1794.xml"/><Relationship Id="rId2402" Type="http://schemas.openxmlformats.org/officeDocument/2006/relationships/slide" Target="slides/slide2400.xml"/><Relationship Id="rId2847" Type="http://schemas.openxmlformats.org/officeDocument/2006/relationships/slide" Target="slides/slide2845.xml"/><Relationship Id="rId88" Type="http://schemas.openxmlformats.org/officeDocument/2006/relationships/slide" Target="slides/slide86.xml"/><Relationship Id="rId819" Type="http://schemas.openxmlformats.org/officeDocument/2006/relationships/slide" Target="slides/slide817.xml"/><Relationship Id="rId1004" Type="http://schemas.openxmlformats.org/officeDocument/2006/relationships/slide" Target="slides/slide1002.xml"/><Relationship Id="rId1211" Type="http://schemas.openxmlformats.org/officeDocument/2006/relationships/slide" Target="slides/slide1209.xml"/><Relationship Id="rId1656" Type="http://schemas.openxmlformats.org/officeDocument/2006/relationships/slide" Target="slides/slide1654.xml"/><Relationship Id="rId1863" Type="http://schemas.openxmlformats.org/officeDocument/2006/relationships/slide" Target="slides/slide1861.xml"/><Relationship Id="rId2707" Type="http://schemas.openxmlformats.org/officeDocument/2006/relationships/slide" Target="slides/slide2705.xml"/><Relationship Id="rId2914" Type="http://schemas.openxmlformats.org/officeDocument/2006/relationships/slide" Target="slides/slide2912.xml"/><Relationship Id="rId1309" Type="http://schemas.openxmlformats.org/officeDocument/2006/relationships/slide" Target="slides/slide1307.xml"/><Relationship Id="rId1516" Type="http://schemas.openxmlformats.org/officeDocument/2006/relationships/slide" Target="slides/slide1514.xml"/><Relationship Id="rId1723" Type="http://schemas.openxmlformats.org/officeDocument/2006/relationships/slide" Target="slides/slide1721.xml"/><Relationship Id="rId1930" Type="http://schemas.openxmlformats.org/officeDocument/2006/relationships/slide" Target="slides/slide1928.xml"/><Relationship Id="rId15" Type="http://schemas.openxmlformats.org/officeDocument/2006/relationships/slide" Target="slides/slide13.xml"/><Relationship Id="rId2192" Type="http://schemas.openxmlformats.org/officeDocument/2006/relationships/slide" Target="slides/slide2190.xml"/><Relationship Id="rId3036" Type="http://schemas.openxmlformats.org/officeDocument/2006/relationships/slide" Target="slides/slide3034.xml"/><Relationship Id="rId164" Type="http://schemas.openxmlformats.org/officeDocument/2006/relationships/slide" Target="slides/slide162.xml"/><Relationship Id="rId371" Type="http://schemas.openxmlformats.org/officeDocument/2006/relationships/slide" Target="slides/slide369.xml"/><Relationship Id="rId2052" Type="http://schemas.openxmlformats.org/officeDocument/2006/relationships/slide" Target="slides/slide2050.xml"/><Relationship Id="rId2497" Type="http://schemas.openxmlformats.org/officeDocument/2006/relationships/slide" Target="slides/slide2495.xml"/><Relationship Id="rId469" Type="http://schemas.openxmlformats.org/officeDocument/2006/relationships/slide" Target="slides/slide467.xml"/><Relationship Id="rId676" Type="http://schemas.openxmlformats.org/officeDocument/2006/relationships/slide" Target="slides/slide674.xml"/><Relationship Id="rId883" Type="http://schemas.openxmlformats.org/officeDocument/2006/relationships/slide" Target="slides/slide881.xml"/><Relationship Id="rId1099" Type="http://schemas.openxmlformats.org/officeDocument/2006/relationships/slide" Target="slides/slide1097.xml"/><Relationship Id="rId2357" Type="http://schemas.openxmlformats.org/officeDocument/2006/relationships/slide" Target="slides/slide2355.xml"/><Relationship Id="rId2564" Type="http://schemas.openxmlformats.org/officeDocument/2006/relationships/slide" Target="slides/slide2562.xml"/><Relationship Id="rId231" Type="http://schemas.openxmlformats.org/officeDocument/2006/relationships/slide" Target="slides/slide229.xml"/><Relationship Id="rId329" Type="http://schemas.openxmlformats.org/officeDocument/2006/relationships/slide" Target="slides/slide327.xml"/><Relationship Id="rId536" Type="http://schemas.openxmlformats.org/officeDocument/2006/relationships/slide" Target="slides/slide534.xml"/><Relationship Id="rId1166" Type="http://schemas.openxmlformats.org/officeDocument/2006/relationships/slide" Target="slides/slide1164.xml"/><Relationship Id="rId1373" Type="http://schemas.openxmlformats.org/officeDocument/2006/relationships/slide" Target="slides/slide1371.xml"/><Relationship Id="rId2217" Type="http://schemas.openxmlformats.org/officeDocument/2006/relationships/slide" Target="slides/slide2215.xml"/><Relationship Id="rId2771" Type="http://schemas.openxmlformats.org/officeDocument/2006/relationships/slide" Target="slides/slide2769.xml"/><Relationship Id="rId2869" Type="http://schemas.openxmlformats.org/officeDocument/2006/relationships/slide" Target="slides/slide2867.xml"/><Relationship Id="rId743" Type="http://schemas.openxmlformats.org/officeDocument/2006/relationships/slide" Target="slides/slide741.xml"/><Relationship Id="rId950" Type="http://schemas.openxmlformats.org/officeDocument/2006/relationships/slide" Target="slides/slide948.xml"/><Relationship Id="rId1026" Type="http://schemas.openxmlformats.org/officeDocument/2006/relationships/slide" Target="slides/slide1024.xml"/><Relationship Id="rId1580" Type="http://schemas.openxmlformats.org/officeDocument/2006/relationships/slide" Target="slides/slide1578.xml"/><Relationship Id="rId1678" Type="http://schemas.openxmlformats.org/officeDocument/2006/relationships/slide" Target="slides/slide1676.xml"/><Relationship Id="rId1885" Type="http://schemas.openxmlformats.org/officeDocument/2006/relationships/slide" Target="slides/slide1883.xml"/><Relationship Id="rId2424" Type="http://schemas.openxmlformats.org/officeDocument/2006/relationships/slide" Target="slides/slide2422.xml"/><Relationship Id="rId2631" Type="http://schemas.openxmlformats.org/officeDocument/2006/relationships/slide" Target="slides/slide2629.xml"/><Relationship Id="rId2729" Type="http://schemas.openxmlformats.org/officeDocument/2006/relationships/slide" Target="slides/slide2727.xml"/><Relationship Id="rId2936" Type="http://schemas.openxmlformats.org/officeDocument/2006/relationships/slide" Target="slides/slide2934.xml"/><Relationship Id="rId603" Type="http://schemas.openxmlformats.org/officeDocument/2006/relationships/slide" Target="slides/slide601.xml"/><Relationship Id="rId810" Type="http://schemas.openxmlformats.org/officeDocument/2006/relationships/slide" Target="slides/slide808.xml"/><Relationship Id="rId908" Type="http://schemas.openxmlformats.org/officeDocument/2006/relationships/slide" Target="slides/slide906.xml"/><Relationship Id="rId1233" Type="http://schemas.openxmlformats.org/officeDocument/2006/relationships/slide" Target="slides/slide1231.xml"/><Relationship Id="rId1440" Type="http://schemas.openxmlformats.org/officeDocument/2006/relationships/slide" Target="slides/slide1438.xml"/><Relationship Id="rId1538" Type="http://schemas.openxmlformats.org/officeDocument/2006/relationships/slide" Target="slides/slide1536.xml"/><Relationship Id="rId1300" Type="http://schemas.openxmlformats.org/officeDocument/2006/relationships/slide" Target="slides/slide1298.xml"/><Relationship Id="rId1745" Type="http://schemas.openxmlformats.org/officeDocument/2006/relationships/slide" Target="slides/slide1743.xml"/><Relationship Id="rId1952" Type="http://schemas.openxmlformats.org/officeDocument/2006/relationships/slide" Target="slides/slide1950.xml"/><Relationship Id="rId37" Type="http://schemas.openxmlformats.org/officeDocument/2006/relationships/slide" Target="slides/slide35.xml"/><Relationship Id="rId1605" Type="http://schemas.openxmlformats.org/officeDocument/2006/relationships/slide" Target="slides/slide1603.xml"/><Relationship Id="rId1812" Type="http://schemas.openxmlformats.org/officeDocument/2006/relationships/slide" Target="slides/slide1810.xml"/><Relationship Id="rId3058" Type="http://schemas.openxmlformats.org/officeDocument/2006/relationships/slide" Target="slides/slide3056.xml"/><Relationship Id="rId186" Type="http://schemas.openxmlformats.org/officeDocument/2006/relationships/slide" Target="slides/slide184.xml"/><Relationship Id="rId393" Type="http://schemas.openxmlformats.org/officeDocument/2006/relationships/slide" Target="slides/slide391.xml"/><Relationship Id="rId2074" Type="http://schemas.openxmlformats.org/officeDocument/2006/relationships/slide" Target="slides/slide2072.xml"/><Relationship Id="rId2281" Type="http://schemas.openxmlformats.org/officeDocument/2006/relationships/slide" Target="slides/slide2279.xml"/><Relationship Id="rId253" Type="http://schemas.openxmlformats.org/officeDocument/2006/relationships/slide" Target="slides/slide251.xml"/><Relationship Id="rId460" Type="http://schemas.openxmlformats.org/officeDocument/2006/relationships/slide" Target="slides/slide458.xml"/><Relationship Id="rId698" Type="http://schemas.openxmlformats.org/officeDocument/2006/relationships/slide" Target="slides/slide696.xml"/><Relationship Id="rId1090" Type="http://schemas.openxmlformats.org/officeDocument/2006/relationships/slide" Target="slides/slide1088.xml"/><Relationship Id="rId2141" Type="http://schemas.openxmlformats.org/officeDocument/2006/relationships/slide" Target="slides/slide2139.xml"/><Relationship Id="rId2379" Type="http://schemas.openxmlformats.org/officeDocument/2006/relationships/slide" Target="slides/slide2377.xml"/><Relationship Id="rId2586" Type="http://schemas.openxmlformats.org/officeDocument/2006/relationships/slide" Target="slides/slide2584.xml"/><Relationship Id="rId2793" Type="http://schemas.openxmlformats.org/officeDocument/2006/relationships/slide" Target="slides/slide2791.xml"/><Relationship Id="rId113" Type="http://schemas.openxmlformats.org/officeDocument/2006/relationships/slide" Target="slides/slide111.xml"/><Relationship Id="rId320" Type="http://schemas.openxmlformats.org/officeDocument/2006/relationships/slide" Target="slides/slide318.xml"/><Relationship Id="rId558" Type="http://schemas.openxmlformats.org/officeDocument/2006/relationships/slide" Target="slides/slide556.xml"/><Relationship Id="rId765" Type="http://schemas.openxmlformats.org/officeDocument/2006/relationships/slide" Target="slides/slide763.xml"/><Relationship Id="rId972" Type="http://schemas.openxmlformats.org/officeDocument/2006/relationships/slide" Target="slides/slide970.xml"/><Relationship Id="rId1188" Type="http://schemas.openxmlformats.org/officeDocument/2006/relationships/slide" Target="slides/slide1186.xml"/><Relationship Id="rId1395" Type="http://schemas.openxmlformats.org/officeDocument/2006/relationships/slide" Target="slides/slide1393.xml"/><Relationship Id="rId2001" Type="http://schemas.openxmlformats.org/officeDocument/2006/relationships/slide" Target="slides/slide1999.xml"/><Relationship Id="rId2239" Type="http://schemas.openxmlformats.org/officeDocument/2006/relationships/slide" Target="slides/slide2237.xml"/><Relationship Id="rId2446" Type="http://schemas.openxmlformats.org/officeDocument/2006/relationships/slide" Target="slides/slide2444.xml"/><Relationship Id="rId2653" Type="http://schemas.openxmlformats.org/officeDocument/2006/relationships/slide" Target="slides/slide2651.xml"/><Relationship Id="rId2860" Type="http://schemas.openxmlformats.org/officeDocument/2006/relationships/slide" Target="slides/slide2858.xml"/><Relationship Id="rId418" Type="http://schemas.openxmlformats.org/officeDocument/2006/relationships/slide" Target="slides/slide416.xml"/><Relationship Id="rId625" Type="http://schemas.openxmlformats.org/officeDocument/2006/relationships/slide" Target="slides/slide623.xml"/><Relationship Id="rId832" Type="http://schemas.openxmlformats.org/officeDocument/2006/relationships/slide" Target="slides/slide830.xml"/><Relationship Id="rId1048" Type="http://schemas.openxmlformats.org/officeDocument/2006/relationships/slide" Target="slides/slide1046.xml"/><Relationship Id="rId1255" Type="http://schemas.openxmlformats.org/officeDocument/2006/relationships/slide" Target="slides/slide1253.xml"/><Relationship Id="rId1462" Type="http://schemas.openxmlformats.org/officeDocument/2006/relationships/slide" Target="slides/slide1460.xml"/><Relationship Id="rId2306" Type="http://schemas.openxmlformats.org/officeDocument/2006/relationships/slide" Target="slides/slide2304.xml"/><Relationship Id="rId2513" Type="http://schemas.openxmlformats.org/officeDocument/2006/relationships/slide" Target="slides/slide2511.xml"/><Relationship Id="rId2958" Type="http://schemas.openxmlformats.org/officeDocument/2006/relationships/slide" Target="slides/slide2956.xml"/><Relationship Id="rId1115" Type="http://schemas.openxmlformats.org/officeDocument/2006/relationships/slide" Target="slides/slide1113.xml"/><Relationship Id="rId1322" Type="http://schemas.openxmlformats.org/officeDocument/2006/relationships/slide" Target="slides/slide1320.xml"/><Relationship Id="rId1767" Type="http://schemas.openxmlformats.org/officeDocument/2006/relationships/slide" Target="slides/slide1765.xml"/><Relationship Id="rId1974" Type="http://schemas.openxmlformats.org/officeDocument/2006/relationships/slide" Target="slides/slide1972.xml"/><Relationship Id="rId2720" Type="http://schemas.openxmlformats.org/officeDocument/2006/relationships/slide" Target="slides/slide2718.xml"/><Relationship Id="rId2818" Type="http://schemas.openxmlformats.org/officeDocument/2006/relationships/slide" Target="slides/slide2816.xml"/><Relationship Id="rId59" Type="http://schemas.openxmlformats.org/officeDocument/2006/relationships/slide" Target="slides/slide57.xml"/><Relationship Id="rId1627" Type="http://schemas.openxmlformats.org/officeDocument/2006/relationships/slide" Target="slides/slide1625.xml"/><Relationship Id="rId1834" Type="http://schemas.openxmlformats.org/officeDocument/2006/relationships/slide" Target="slides/slide1832.xml"/><Relationship Id="rId2096" Type="http://schemas.openxmlformats.org/officeDocument/2006/relationships/slide" Target="slides/slide2094.xml"/><Relationship Id="rId1901" Type="http://schemas.openxmlformats.org/officeDocument/2006/relationships/slide" Target="slides/slide1899.xml"/><Relationship Id="rId275" Type="http://schemas.openxmlformats.org/officeDocument/2006/relationships/slide" Target="slides/slide273.xml"/><Relationship Id="rId482" Type="http://schemas.openxmlformats.org/officeDocument/2006/relationships/slide" Target="slides/slide480.xml"/><Relationship Id="rId2163" Type="http://schemas.openxmlformats.org/officeDocument/2006/relationships/slide" Target="slides/slide2161.xml"/><Relationship Id="rId2370" Type="http://schemas.openxmlformats.org/officeDocument/2006/relationships/slide" Target="slides/slide2368.xml"/><Relationship Id="rId3007" Type="http://schemas.openxmlformats.org/officeDocument/2006/relationships/slide" Target="slides/slide3005.xml"/><Relationship Id="rId135" Type="http://schemas.openxmlformats.org/officeDocument/2006/relationships/slide" Target="slides/slide133.xml"/><Relationship Id="rId342" Type="http://schemas.openxmlformats.org/officeDocument/2006/relationships/slide" Target="slides/slide340.xml"/><Relationship Id="rId787" Type="http://schemas.openxmlformats.org/officeDocument/2006/relationships/slide" Target="slides/slide785.xml"/><Relationship Id="rId994" Type="http://schemas.openxmlformats.org/officeDocument/2006/relationships/slide" Target="slides/slide992.xml"/><Relationship Id="rId2023" Type="http://schemas.openxmlformats.org/officeDocument/2006/relationships/slide" Target="slides/slide2021.xml"/><Relationship Id="rId2230" Type="http://schemas.openxmlformats.org/officeDocument/2006/relationships/slide" Target="slides/slide2228.xml"/><Relationship Id="rId2468" Type="http://schemas.openxmlformats.org/officeDocument/2006/relationships/slide" Target="slides/slide2466.xml"/><Relationship Id="rId2675" Type="http://schemas.openxmlformats.org/officeDocument/2006/relationships/slide" Target="slides/slide2673.xml"/><Relationship Id="rId2882" Type="http://schemas.openxmlformats.org/officeDocument/2006/relationships/slide" Target="slides/slide2880.xml"/><Relationship Id="rId202" Type="http://schemas.openxmlformats.org/officeDocument/2006/relationships/slide" Target="slides/slide200.xml"/><Relationship Id="rId647" Type="http://schemas.openxmlformats.org/officeDocument/2006/relationships/slide" Target="slides/slide645.xml"/><Relationship Id="rId854" Type="http://schemas.openxmlformats.org/officeDocument/2006/relationships/slide" Target="slides/slide852.xml"/><Relationship Id="rId1277" Type="http://schemas.openxmlformats.org/officeDocument/2006/relationships/slide" Target="slides/slide1275.xml"/><Relationship Id="rId1484" Type="http://schemas.openxmlformats.org/officeDocument/2006/relationships/slide" Target="slides/slide1482.xml"/><Relationship Id="rId1691" Type="http://schemas.openxmlformats.org/officeDocument/2006/relationships/slide" Target="slides/slide1689.xml"/><Relationship Id="rId2328" Type="http://schemas.openxmlformats.org/officeDocument/2006/relationships/slide" Target="slides/slide2326.xml"/><Relationship Id="rId2535" Type="http://schemas.openxmlformats.org/officeDocument/2006/relationships/slide" Target="slides/slide2533.xml"/><Relationship Id="rId2742" Type="http://schemas.openxmlformats.org/officeDocument/2006/relationships/slide" Target="slides/slide2740.xml"/><Relationship Id="rId507" Type="http://schemas.openxmlformats.org/officeDocument/2006/relationships/slide" Target="slides/slide505.xml"/><Relationship Id="rId714" Type="http://schemas.openxmlformats.org/officeDocument/2006/relationships/slide" Target="slides/slide712.xml"/><Relationship Id="rId921" Type="http://schemas.openxmlformats.org/officeDocument/2006/relationships/slide" Target="slides/slide919.xml"/><Relationship Id="rId1137" Type="http://schemas.openxmlformats.org/officeDocument/2006/relationships/slide" Target="slides/slide1135.xml"/><Relationship Id="rId1344" Type="http://schemas.openxmlformats.org/officeDocument/2006/relationships/slide" Target="slides/slide1342.xml"/><Relationship Id="rId1551" Type="http://schemas.openxmlformats.org/officeDocument/2006/relationships/slide" Target="slides/slide1549.xml"/><Relationship Id="rId1789" Type="http://schemas.openxmlformats.org/officeDocument/2006/relationships/slide" Target="slides/slide1787.xml"/><Relationship Id="rId1996" Type="http://schemas.openxmlformats.org/officeDocument/2006/relationships/slide" Target="slides/slide1994.xml"/><Relationship Id="rId2602" Type="http://schemas.openxmlformats.org/officeDocument/2006/relationships/slide" Target="slides/slide2600.xml"/><Relationship Id="rId50" Type="http://schemas.openxmlformats.org/officeDocument/2006/relationships/slide" Target="slides/slide48.xml"/><Relationship Id="rId1204" Type="http://schemas.openxmlformats.org/officeDocument/2006/relationships/slide" Target="slides/slide1202.xml"/><Relationship Id="rId1411" Type="http://schemas.openxmlformats.org/officeDocument/2006/relationships/slide" Target="slides/slide1409.xml"/><Relationship Id="rId1649" Type="http://schemas.openxmlformats.org/officeDocument/2006/relationships/slide" Target="slides/slide1647.xml"/><Relationship Id="rId1856" Type="http://schemas.openxmlformats.org/officeDocument/2006/relationships/slide" Target="slides/slide1854.xml"/><Relationship Id="rId2907" Type="http://schemas.openxmlformats.org/officeDocument/2006/relationships/slide" Target="slides/slide2905.xml"/><Relationship Id="rId3071" Type="http://schemas.openxmlformats.org/officeDocument/2006/relationships/slide" Target="slides/slide3069.xml"/><Relationship Id="rId1509" Type="http://schemas.openxmlformats.org/officeDocument/2006/relationships/slide" Target="slides/slide1507.xml"/><Relationship Id="rId1716" Type="http://schemas.openxmlformats.org/officeDocument/2006/relationships/slide" Target="slides/slide1714.xml"/><Relationship Id="rId1923" Type="http://schemas.openxmlformats.org/officeDocument/2006/relationships/slide" Target="slides/slide1921.xml"/><Relationship Id="rId297" Type="http://schemas.openxmlformats.org/officeDocument/2006/relationships/slide" Target="slides/slide295.xml"/><Relationship Id="rId2185" Type="http://schemas.openxmlformats.org/officeDocument/2006/relationships/slide" Target="slides/slide2183.xml"/><Relationship Id="rId2392" Type="http://schemas.openxmlformats.org/officeDocument/2006/relationships/slide" Target="slides/slide2390.xml"/><Relationship Id="rId3029" Type="http://schemas.openxmlformats.org/officeDocument/2006/relationships/slide" Target="slides/slide3027.xml"/><Relationship Id="rId157" Type="http://schemas.openxmlformats.org/officeDocument/2006/relationships/slide" Target="slides/slide155.xml"/><Relationship Id="rId364" Type="http://schemas.openxmlformats.org/officeDocument/2006/relationships/slide" Target="slides/slide362.xml"/><Relationship Id="rId2045" Type="http://schemas.openxmlformats.org/officeDocument/2006/relationships/slide" Target="slides/slide2043.xml"/><Relationship Id="rId2697" Type="http://schemas.openxmlformats.org/officeDocument/2006/relationships/slide" Target="slides/slide2695.xml"/><Relationship Id="rId571" Type="http://schemas.openxmlformats.org/officeDocument/2006/relationships/slide" Target="slides/slide569.xml"/><Relationship Id="rId669" Type="http://schemas.openxmlformats.org/officeDocument/2006/relationships/slide" Target="slides/slide667.xml"/><Relationship Id="rId876" Type="http://schemas.openxmlformats.org/officeDocument/2006/relationships/slide" Target="slides/slide874.xml"/><Relationship Id="rId1299" Type="http://schemas.openxmlformats.org/officeDocument/2006/relationships/slide" Target="slides/slide1297.xml"/><Relationship Id="rId2252" Type="http://schemas.openxmlformats.org/officeDocument/2006/relationships/slide" Target="slides/slide2250.xml"/><Relationship Id="rId2557" Type="http://schemas.openxmlformats.org/officeDocument/2006/relationships/slide" Target="slides/slide2555.xml"/><Relationship Id="rId224" Type="http://schemas.openxmlformats.org/officeDocument/2006/relationships/slide" Target="slides/slide222.xml"/><Relationship Id="rId431" Type="http://schemas.openxmlformats.org/officeDocument/2006/relationships/slide" Target="slides/slide429.xml"/><Relationship Id="rId529" Type="http://schemas.openxmlformats.org/officeDocument/2006/relationships/slide" Target="slides/slide527.xml"/><Relationship Id="rId736" Type="http://schemas.openxmlformats.org/officeDocument/2006/relationships/slide" Target="slides/slide734.xml"/><Relationship Id="rId1061" Type="http://schemas.openxmlformats.org/officeDocument/2006/relationships/slide" Target="slides/slide1059.xml"/><Relationship Id="rId1159" Type="http://schemas.openxmlformats.org/officeDocument/2006/relationships/slide" Target="slides/slide1157.xml"/><Relationship Id="rId1366" Type="http://schemas.openxmlformats.org/officeDocument/2006/relationships/slide" Target="slides/slide1364.xml"/><Relationship Id="rId2112" Type="http://schemas.openxmlformats.org/officeDocument/2006/relationships/slide" Target="slides/slide2110.xml"/><Relationship Id="rId2417" Type="http://schemas.openxmlformats.org/officeDocument/2006/relationships/slide" Target="slides/slide2415.xml"/><Relationship Id="rId2764" Type="http://schemas.openxmlformats.org/officeDocument/2006/relationships/slide" Target="slides/slide2762.xml"/><Relationship Id="rId2971" Type="http://schemas.openxmlformats.org/officeDocument/2006/relationships/slide" Target="slides/slide2969.xml"/><Relationship Id="rId943" Type="http://schemas.openxmlformats.org/officeDocument/2006/relationships/slide" Target="slides/slide941.xml"/><Relationship Id="rId1019" Type="http://schemas.openxmlformats.org/officeDocument/2006/relationships/slide" Target="slides/slide1017.xml"/><Relationship Id="rId1573" Type="http://schemas.openxmlformats.org/officeDocument/2006/relationships/slide" Target="slides/slide1571.xml"/><Relationship Id="rId1780" Type="http://schemas.openxmlformats.org/officeDocument/2006/relationships/slide" Target="slides/slide1778.xml"/><Relationship Id="rId1878" Type="http://schemas.openxmlformats.org/officeDocument/2006/relationships/slide" Target="slides/slide1876.xml"/><Relationship Id="rId2624" Type="http://schemas.openxmlformats.org/officeDocument/2006/relationships/slide" Target="slides/slide2622.xml"/><Relationship Id="rId2831" Type="http://schemas.openxmlformats.org/officeDocument/2006/relationships/slide" Target="slides/slide2829.xml"/><Relationship Id="rId2929" Type="http://schemas.openxmlformats.org/officeDocument/2006/relationships/slide" Target="slides/slide2927.xml"/><Relationship Id="rId72" Type="http://schemas.openxmlformats.org/officeDocument/2006/relationships/slide" Target="slides/slide70.xml"/><Relationship Id="rId803" Type="http://schemas.openxmlformats.org/officeDocument/2006/relationships/slide" Target="slides/slide801.xml"/><Relationship Id="rId1226" Type="http://schemas.openxmlformats.org/officeDocument/2006/relationships/slide" Target="slides/slide1224.xml"/><Relationship Id="rId1433" Type="http://schemas.openxmlformats.org/officeDocument/2006/relationships/slide" Target="slides/slide1431.xml"/><Relationship Id="rId1640" Type="http://schemas.openxmlformats.org/officeDocument/2006/relationships/slide" Target="slides/slide1638.xml"/><Relationship Id="rId1738" Type="http://schemas.openxmlformats.org/officeDocument/2006/relationships/slide" Target="slides/slide1736.xml"/><Relationship Id="rId3093" Type="http://schemas.openxmlformats.org/officeDocument/2006/relationships/notesMaster" Target="notesMasters/notesMaster1.xml"/><Relationship Id="rId1500" Type="http://schemas.openxmlformats.org/officeDocument/2006/relationships/slide" Target="slides/slide1498.xml"/><Relationship Id="rId1945" Type="http://schemas.openxmlformats.org/officeDocument/2006/relationships/slide" Target="slides/slide1943.xml"/><Relationship Id="rId1805" Type="http://schemas.openxmlformats.org/officeDocument/2006/relationships/slide" Target="slides/slide1803.xml"/><Relationship Id="rId3020" Type="http://schemas.openxmlformats.org/officeDocument/2006/relationships/slide" Target="slides/slide3018.xml"/><Relationship Id="rId179" Type="http://schemas.openxmlformats.org/officeDocument/2006/relationships/slide" Target="slides/slide177.xml"/><Relationship Id="rId386" Type="http://schemas.openxmlformats.org/officeDocument/2006/relationships/slide" Target="slides/slide384.xml"/><Relationship Id="rId593" Type="http://schemas.openxmlformats.org/officeDocument/2006/relationships/slide" Target="slides/slide591.xml"/><Relationship Id="rId2067" Type="http://schemas.openxmlformats.org/officeDocument/2006/relationships/slide" Target="slides/slide2065.xml"/><Relationship Id="rId2274" Type="http://schemas.openxmlformats.org/officeDocument/2006/relationships/slide" Target="slides/slide2272.xml"/><Relationship Id="rId2481" Type="http://schemas.openxmlformats.org/officeDocument/2006/relationships/slide" Target="slides/slide2479.xml"/><Relationship Id="rId246" Type="http://schemas.openxmlformats.org/officeDocument/2006/relationships/slide" Target="slides/slide244.xml"/><Relationship Id="rId453" Type="http://schemas.openxmlformats.org/officeDocument/2006/relationships/slide" Target="slides/slide451.xml"/><Relationship Id="rId660" Type="http://schemas.openxmlformats.org/officeDocument/2006/relationships/slide" Target="slides/slide658.xml"/><Relationship Id="rId898" Type="http://schemas.openxmlformats.org/officeDocument/2006/relationships/slide" Target="slides/slide896.xml"/><Relationship Id="rId1083" Type="http://schemas.openxmlformats.org/officeDocument/2006/relationships/slide" Target="slides/slide1081.xml"/><Relationship Id="rId1290" Type="http://schemas.openxmlformats.org/officeDocument/2006/relationships/slide" Target="slides/slide1288.xml"/><Relationship Id="rId2134" Type="http://schemas.openxmlformats.org/officeDocument/2006/relationships/slide" Target="slides/slide2132.xml"/><Relationship Id="rId2341" Type="http://schemas.openxmlformats.org/officeDocument/2006/relationships/slide" Target="slides/slide2339.xml"/><Relationship Id="rId2579" Type="http://schemas.openxmlformats.org/officeDocument/2006/relationships/slide" Target="slides/slide2577.xml"/><Relationship Id="rId2786" Type="http://schemas.openxmlformats.org/officeDocument/2006/relationships/slide" Target="slides/slide2784.xml"/><Relationship Id="rId2993" Type="http://schemas.openxmlformats.org/officeDocument/2006/relationships/slide" Target="slides/slide2991.xml"/><Relationship Id="rId106" Type="http://schemas.openxmlformats.org/officeDocument/2006/relationships/slide" Target="slides/slide104.xml"/><Relationship Id="rId313" Type="http://schemas.openxmlformats.org/officeDocument/2006/relationships/slide" Target="slides/slide311.xml"/><Relationship Id="rId758" Type="http://schemas.openxmlformats.org/officeDocument/2006/relationships/slide" Target="slides/slide756.xml"/><Relationship Id="rId965" Type="http://schemas.openxmlformats.org/officeDocument/2006/relationships/slide" Target="slides/slide963.xml"/><Relationship Id="rId1150" Type="http://schemas.openxmlformats.org/officeDocument/2006/relationships/slide" Target="slides/slide1148.xml"/><Relationship Id="rId1388" Type="http://schemas.openxmlformats.org/officeDocument/2006/relationships/slide" Target="slides/slide1386.xml"/><Relationship Id="rId1595" Type="http://schemas.openxmlformats.org/officeDocument/2006/relationships/slide" Target="slides/slide1593.xml"/><Relationship Id="rId2439" Type="http://schemas.openxmlformats.org/officeDocument/2006/relationships/slide" Target="slides/slide2437.xml"/><Relationship Id="rId2646" Type="http://schemas.openxmlformats.org/officeDocument/2006/relationships/slide" Target="slides/slide2644.xml"/><Relationship Id="rId2853" Type="http://schemas.openxmlformats.org/officeDocument/2006/relationships/slide" Target="slides/slide2851.xml"/><Relationship Id="rId94" Type="http://schemas.openxmlformats.org/officeDocument/2006/relationships/slide" Target="slides/slide92.xml"/><Relationship Id="rId520" Type="http://schemas.openxmlformats.org/officeDocument/2006/relationships/slide" Target="slides/slide518.xml"/><Relationship Id="rId618" Type="http://schemas.openxmlformats.org/officeDocument/2006/relationships/slide" Target="slides/slide616.xml"/><Relationship Id="rId825" Type="http://schemas.openxmlformats.org/officeDocument/2006/relationships/slide" Target="slides/slide823.xml"/><Relationship Id="rId1248" Type="http://schemas.openxmlformats.org/officeDocument/2006/relationships/slide" Target="slides/slide1246.xml"/><Relationship Id="rId1455" Type="http://schemas.openxmlformats.org/officeDocument/2006/relationships/slide" Target="slides/slide1453.xml"/><Relationship Id="rId1662" Type="http://schemas.openxmlformats.org/officeDocument/2006/relationships/slide" Target="slides/slide1660.xml"/><Relationship Id="rId2201" Type="http://schemas.openxmlformats.org/officeDocument/2006/relationships/slide" Target="slides/slide2199.xml"/><Relationship Id="rId2506" Type="http://schemas.openxmlformats.org/officeDocument/2006/relationships/slide" Target="slides/slide2504.xml"/><Relationship Id="rId1010" Type="http://schemas.openxmlformats.org/officeDocument/2006/relationships/slide" Target="slides/slide1008.xml"/><Relationship Id="rId1108" Type="http://schemas.openxmlformats.org/officeDocument/2006/relationships/slide" Target="slides/slide1106.xml"/><Relationship Id="rId1315" Type="http://schemas.openxmlformats.org/officeDocument/2006/relationships/slide" Target="slides/slide1313.xml"/><Relationship Id="rId1967" Type="http://schemas.openxmlformats.org/officeDocument/2006/relationships/slide" Target="slides/slide1965.xml"/><Relationship Id="rId2713" Type="http://schemas.openxmlformats.org/officeDocument/2006/relationships/slide" Target="slides/slide2711.xml"/><Relationship Id="rId2920" Type="http://schemas.openxmlformats.org/officeDocument/2006/relationships/slide" Target="slides/slide2918.xml"/><Relationship Id="rId1522" Type="http://schemas.openxmlformats.org/officeDocument/2006/relationships/slide" Target="slides/slide1520.xml"/><Relationship Id="rId21" Type="http://schemas.openxmlformats.org/officeDocument/2006/relationships/slide" Target="slides/slide19.xml"/><Relationship Id="rId2089" Type="http://schemas.openxmlformats.org/officeDocument/2006/relationships/slide" Target="slides/slide2087.xml"/><Relationship Id="rId2296" Type="http://schemas.openxmlformats.org/officeDocument/2006/relationships/slide" Target="slides/slide2294.xml"/><Relationship Id="rId268" Type="http://schemas.openxmlformats.org/officeDocument/2006/relationships/slide" Target="slides/slide266.xml"/><Relationship Id="rId475" Type="http://schemas.openxmlformats.org/officeDocument/2006/relationships/slide" Target="slides/slide473.xml"/><Relationship Id="rId682" Type="http://schemas.openxmlformats.org/officeDocument/2006/relationships/slide" Target="slides/slide680.xml"/><Relationship Id="rId2156" Type="http://schemas.openxmlformats.org/officeDocument/2006/relationships/slide" Target="slides/slide2154.xml"/><Relationship Id="rId2363" Type="http://schemas.openxmlformats.org/officeDocument/2006/relationships/slide" Target="slides/slide2361.xml"/><Relationship Id="rId2570" Type="http://schemas.openxmlformats.org/officeDocument/2006/relationships/slide" Target="slides/slide2568.xml"/><Relationship Id="rId128" Type="http://schemas.openxmlformats.org/officeDocument/2006/relationships/slide" Target="slides/slide126.xml"/><Relationship Id="rId335" Type="http://schemas.openxmlformats.org/officeDocument/2006/relationships/slide" Target="slides/slide333.xml"/><Relationship Id="rId542" Type="http://schemas.openxmlformats.org/officeDocument/2006/relationships/slide" Target="slides/slide540.xml"/><Relationship Id="rId1172" Type="http://schemas.openxmlformats.org/officeDocument/2006/relationships/slide" Target="slides/slide1170.xml"/><Relationship Id="rId2016" Type="http://schemas.openxmlformats.org/officeDocument/2006/relationships/slide" Target="slides/slide2014.xml"/><Relationship Id="rId2223" Type="http://schemas.openxmlformats.org/officeDocument/2006/relationships/slide" Target="slides/slide2221.xml"/><Relationship Id="rId2430" Type="http://schemas.openxmlformats.org/officeDocument/2006/relationships/slide" Target="slides/slide2428.xml"/><Relationship Id="rId402" Type="http://schemas.openxmlformats.org/officeDocument/2006/relationships/slide" Target="slides/slide400.xml"/><Relationship Id="rId1032" Type="http://schemas.openxmlformats.org/officeDocument/2006/relationships/slide" Target="slides/slide1030.xml"/><Relationship Id="rId1989" Type="http://schemas.openxmlformats.org/officeDocument/2006/relationships/slide" Target="slides/slide1987.xml"/><Relationship Id="rId1849" Type="http://schemas.openxmlformats.org/officeDocument/2006/relationships/slide" Target="slides/slide1847.xml"/><Relationship Id="rId3064" Type="http://schemas.openxmlformats.org/officeDocument/2006/relationships/slide" Target="slides/slide3062.xml"/><Relationship Id="rId192" Type="http://schemas.openxmlformats.org/officeDocument/2006/relationships/slide" Target="slides/slide190.xml"/><Relationship Id="rId1709" Type="http://schemas.openxmlformats.org/officeDocument/2006/relationships/slide" Target="slides/slide1707.xml"/><Relationship Id="rId1916" Type="http://schemas.openxmlformats.org/officeDocument/2006/relationships/slide" Target="slides/slide1914.xml"/><Relationship Id="rId2080" Type="http://schemas.openxmlformats.org/officeDocument/2006/relationships/slide" Target="slides/slide2078.xml"/><Relationship Id="rId2897" Type="http://schemas.openxmlformats.org/officeDocument/2006/relationships/slide" Target="slides/slide2895.xml"/><Relationship Id="rId869" Type="http://schemas.openxmlformats.org/officeDocument/2006/relationships/slide" Target="slides/slide867.xml"/><Relationship Id="rId1499" Type="http://schemas.openxmlformats.org/officeDocument/2006/relationships/slide" Target="slides/slide1497.xml"/><Relationship Id="rId729" Type="http://schemas.openxmlformats.org/officeDocument/2006/relationships/slide" Target="slides/slide727.xml"/><Relationship Id="rId1359" Type="http://schemas.openxmlformats.org/officeDocument/2006/relationships/slide" Target="slides/slide1357.xml"/><Relationship Id="rId2757" Type="http://schemas.openxmlformats.org/officeDocument/2006/relationships/slide" Target="slides/slide2755.xml"/><Relationship Id="rId2964" Type="http://schemas.openxmlformats.org/officeDocument/2006/relationships/slide" Target="slides/slide2962.xml"/><Relationship Id="rId936" Type="http://schemas.openxmlformats.org/officeDocument/2006/relationships/slide" Target="slides/slide934.xml"/><Relationship Id="rId1219" Type="http://schemas.openxmlformats.org/officeDocument/2006/relationships/slide" Target="slides/slide1217.xml"/><Relationship Id="rId1566" Type="http://schemas.openxmlformats.org/officeDocument/2006/relationships/slide" Target="slides/slide1564.xml"/><Relationship Id="rId1773" Type="http://schemas.openxmlformats.org/officeDocument/2006/relationships/slide" Target="slides/slide1771.xml"/><Relationship Id="rId1980" Type="http://schemas.openxmlformats.org/officeDocument/2006/relationships/slide" Target="slides/slide1978.xml"/><Relationship Id="rId2617" Type="http://schemas.openxmlformats.org/officeDocument/2006/relationships/slide" Target="slides/slide2615.xml"/><Relationship Id="rId2824" Type="http://schemas.openxmlformats.org/officeDocument/2006/relationships/slide" Target="slides/slide2822.xml"/><Relationship Id="rId65" Type="http://schemas.openxmlformats.org/officeDocument/2006/relationships/slide" Target="slides/slide63.xml"/><Relationship Id="rId1426" Type="http://schemas.openxmlformats.org/officeDocument/2006/relationships/slide" Target="slides/slide1424.xml"/><Relationship Id="rId1633" Type="http://schemas.openxmlformats.org/officeDocument/2006/relationships/slide" Target="slides/slide1631.xml"/><Relationship Id="rId1840" Type="http://schemas.openxmlformats.org/officeDocument/2006/relationships/slide" Target="slides/slide1838.xml"/><Relationship Id="rId1700" Type="http://schemas.openxmlformats.org/officeDocument/2006/relationships/slide" Target="slides/slide1698.xml"/><Relationship Id="rId379" Type="http://schemas.openxmlformats.org/officeDocument/2006/relationships/slide" Target="slides/slide377.xml"/><Relationship Id="rId586" Type="http://schemas.openxmlformats.org/officeDocument/2006/relationships/slide" Target="slides/slide584.xml"/><Relationship Id="rId793" Type="http://schemas.openxmlformats.org/officeDocument/2006/relationships/slide" Target="slides/slide791.xml"/><Relationship Id="rId2267" Type="http://schemas.openxmlformats.org/officeDocument/2006/relationships/slide" Target="slides/slide2265.xml"/><Relationship Id="rId2474" Type="http://schemas.openxmlformats.org/officeDocument/2006/relationships/slide" Target="slides/slide2472.xml"/><Relationship Id="rId2681" Type="http://schemas.openxmlformats.org/officeDocument/2006/relationships/slide" Target="slides/slide2679.xml"/><Relationship Id="rId239" Type="http://schemas.openxmlformats.org/officeDocument/2006/relationships/slide" Target="slides/slide237.xml"/><Relationship Id="rId446" Type="http://schemas.openxmlformats.org/officeDocument/2006/relationships/slide" Target="slides/slide444.xml"/><Relationship Id="rId653" Type="http://schemas.openxmlformats.org/officeDocument/2006/relationships/slide" Target="slides/slide651.xml"/><Relationship Id="rId1076" Type="http://schemas.openxmlformats.org/officeDocument/2006/relationships/slide" Target="slides/slide1074.xml"/><Relationship Id="rId1283" Type="http://schemas.openxmlformats.org/officeDocument/2006/relationships/slide" Target="slides/slide1281.xml"/><Relationship Id="rId1490" Type="http://schemas.openxmlformats.org/officeDocument/2006/relationships/slide" Target="slides/slide1488.xml"/><Relationship Id="rId2127" Type="http://schemas.openxmlformats.org/officeDocument/2006/relationships/slide" Target="slides/slide2125.xml"/><Relationship Id="rId2334" Type="http://schemas.openxmlformats.org/officeDocument/2006/relationships/slide" Target="slides/slide2332.xml"/><Relationship Id="rId306" Type="http://schemas.openxmlformats.org/officeDocument/2006/relationships/slide" Target="slides/slide304.xml"/><Relationship Id="rId860" Type="http://schemas.openxmlformats.org/officeDocument/2006/relationships/slide" Target="slides/slide858.xml"/><Relationship Id="rId1143" Type="http://schemas.openxmlformats.org/officeDocument/2006/relationships/slide" Target="slides/slide1141.xml"/><Relationship Id="rId2541" Type="http://schemas.openxmlformats.org/officeDocument/2006/relationships/slide" Target="slides/slide2539.xml"/><Relationship Id="rId513" Type="http://schemas.openxmlformats.org/officeDocument/2006/relationships/slide" Target="slides/slide511.xml"/><Relationship Id="rId720" Type="http://schemas.openxmlformats.org/officeDocument/2006/relationships/slide" Target="slides/slide718.xml"/><Relationship Id="rId1350" Type="http://schemas.openxmlformats.org/officeDocument/2006/relationships/slide" Target="slides/slide1348.xml"/><Relationship Id="rId2401" Type="http://schemas.openxmlformats.org/officeDocument/2006/relationships/slide" Target="slides/slide2399.xml"/><Relationship Id="rId1003" Type="http://schemas.openxmlformats.org/officeDocument/2006/relationships/slide" Target="slides/slide1001.xml"/><Relationship Id="rId1210" Type="http://schemas.openxmlformats.org/officeDocument/2006/relationships/slide" Target="slides/slide1208.xml"/><Relationship Id="rId2191" Type="http://schemas.openxmlformats.org/officeDocument/2006/relationships/slide" Target="slides/slide2189.xml"/><Relationship Id="rId3035" Type="http://schemas.openxmlformats.org/officeDocument/2006/relationships/slide" Target="slides/slide3033.xml"/><Relationship Id="rId163" Type="http://schemas.openxmlformats.org/officeDocument/2006/relationships/slide" Target="slides/slide161.xml"/><Relationship Id="rId370" Type="http://schemas.openxmlformats.org/officeDocument/2006/relationships/slide" Target="slides/slide368.xml"/><Relationship Id="rId2051" Type="http://schemas.openxmlformats.org/officeDocument/2006/relationships/slide" Target="slides/slide2049.xml"/><Relationship Id="rId230" Type="http://schemas.openxmlformats.org/officeDocument/2006/relationships/slide" Target="slides/slide228.xml"/><Relationship Id="rId2868" Type="http://schemas.openxmlformats.org/officeDocument/2006/relationships/slide" Target="slides/slide2866.xml"/><Relationship Id="rId1677" Type="http://schemas.openxmlformats.org/officeDocument/2006/relationships/slide" Target="slides/slide1675.xml"/><Relationship Id="rId1884" Type="http://schemas.openxmlformats.org/officeDocument/2006/relationships/slide" Target="slides/slide1882.xml"/><Relationship Id="rId2728" Type="http://schemas.openxmlformats.org/officeDocument/2006/relationships/slide" Target="slides/slide2726.xml"/><Relationship Id="rId2935" Type="http://schemas.openxmlformats.org/officeDocument/2006/relationships/slide" Target="slides/slide2933.xml"/><Relationship Id="rId907" Type="http://schemas.openxmlformats.org/officeDocument/2006/relationships/slide" Target="slides/slide905.xml"/><Relationship Id="rId1537" Type="http://schemas.openxmlformats.org/officeDocument/2006/relationships/slide" Target="slides/slide1535.xml"/><Relationship Id="rId1744" Type="http://schemas.openxmlformats.org/officeDocument/2006/relationships/slide" Target="slides/slide1742.xml"/><Relationship Id="rId1951" Type="http://schemas.openxmlformats.org/officeDocument/2006/relationships/slide" Target="slides/slide1949.xml"/><Relationship Id="rId36" Type="http://schemas.openxmlformats.org/officeDocument/2006/relationships/slide" Target="slides/slide34.xml"/><Relationship Id="rId1604" Type="http://schemas.openxmlformats.org/officeDocument/2006/relationships/slide" Target="slides/slide1602.xml"/><Relationship Id="rId1811" Type="http://schemas.openxmlformats.org/officeDocument/2006/relationships/slide" Target="slides/slide1809.xml"/><Relationship Id="rId697" Type="http://schemas.openxmlformats.org/officeDocument/2006/relationships/slide" Target="slides/slide695.xml"/><Relationship Id="rId2378" Type="http://schemas.openxmlformats.org/officeDocument/2006/relationships/slide" Target="slides/slide2376.xml"/><Relationship Id="rId1187" Type="http://schemas.openxmlformats.org/officeDocument/2006/relationships/slide" Target="slides/slide1185.xml"/><Relationship Id="rId2585" Type="http://schemas.openxmlformats.org/officeDocument/2006/relationships/slide" Target="slides/slide2583.xml"/><Relationship Id="rId2792" Type="http://schemas.openxmlformats.org/officeDocument/2006/relationships/slide" Target="slides/slide2790.xml"/><Relationship Id="rId557" Type="http://schemas.openxmlformats.org/officeDocument/2006/relationships/slide" Target="slides/slide555.xml"/><Relationship Id="rId764" Type="http://schemas.openxmlformats.org/officeDocument/2006/relationships/slide" Target="slides/slide762.xml"/><Relationship Id="rId971" Type="http://schemas.openxmlformats.org/officeDocument/2006/relationships/slide" Target="slides/slide969.xml"/><Relationship Id="rId1394" Type="http://schemas.openxmlformats.org/officeDocument/2006/relationships/slide" Target="slides/slide1392.xml"/><Relationship Id="rId2238" Type="http://schemas.openxmlformats.org/officeDocument/2006/relationships/slide" Target="slides/slide2236.xml"/><Relationship Id="rId2445" Type="http://schemas.openxmlformats.org/officeDocument/2006/relationships/slide" Target="slides/slide2443.xml"/><Relationship Id="rId2652" Type="http://schemas.openxmlformats.org/officeDocument/2006/relationships/slide" Target="slides/slide2650.xml"/><Relationship Id="rId417" Type="http://schemas.openxmlformats.org/officeDocument/2006/relationships/slide" Target="slides/slide415.xml"/><Relationship Id="rId624" Type="http://schemas.openxmlformats.org/officeDocument/2006/relationships/slide" Target="slides/slide622.xml"/><Relationship Id="rId831" Type="http://schemas.openxmlformats.org/officeDocument/2006/relationships/slide" Target="slides/slide829.xml"/><Relationship Id="rId1047" Type="http://schemas.openxmlformats.org/officeDocument/2006/relationships/slide" Target="slides/slide1045.xml"/><Relationship Id="rId1254" Type="http://schemas.openxmlformats.org/officeDocument/2006/relationships/slide" Target="slides/slide1252.xml"/><Relationship Id="rId1461" Type="http://schemas.openxmlformats.org/officeDocument/2006/relationships/slide" Target="slides/slide1459.xml"/><Relationship Id="rId2305" Type="http://schemas.openxmlformats.org/officeDocument/2006/relationships/slide" Target="slides/slide2303.xml"/><Relationship Id="rId2512" Type="http://schemas.openxmlformats.org/officeDocument/2006/relationships/slide" Target="slides/slide2510.xml"/><Relationship Id="rId1114" Type="http://schemas.openxmlformats.org/officeDocument/2006/relationships/slide" Target="slides/slide1112.xml"/><Relationship Id="rId1321" Type="http://schemas.openxmlformats.org/officeDocument/2006/relationships/slide" Target="slides/slide1319.xml"/><Relationship Id="rId3079" Type="http://schemas.openxmlformats.org/officeDocument/2006/relationships/slide" Target="slides/slide3077.xml"/><Relationship Id="rId2095" Type="http://schemas.openxmlformats.org/officeDocument/2006/relationships/slide" Target="slides/slide2093.xml"/><Relationship Id="rId274" Type="http://schemas.openxmlformats.org/officeDocument/2006/relationships/slide" Target="slides/slide272.xml"/><Relationship Id="rId481" Type="http://schemas.openxmlformats.org/officeDocument/2006/relationships/slide" Target="slides/slide479.xml"/><Relationship Id="rId2162" Type="http://schemas.openxmlformats.org/officeDocument/2006/relationships/slide" Target="slides/slide2160.xml"/><Relationship Id="rId3006" Type="http://schemas.openxmlformats.org/officeDocument/2006/relationships/slide" Target="slides/slide3004.xml"/><Relationship Id="rId134" Type="http://schemas.openxmlformats.org/officeDocument/2006/relationships/slide" Target="slides/slide132.xml"/><Relationship Id="rId341" Type="http://schemas.openxmlformats.org/officeDocument/2006/relationships/slide" Target="slides/slide339.xml"/><Relationship Id="rId2022" Type="http://schemas.openxmlformats.org/officeDocument/2006/relationships/slide" Target="slides/slide2020.xml"/><Relationship Id="rId2979" Type="http://schemas.openxmlformats.org/officeDocument/2006/relationships/slide" Target="slides/slide2977.xml"/><Relationship Id="rId201" Type="http://schemas.openxmlformats.org/officeDocument/2006/relationships/slide" Target="slides/slide199.xml"/><Relationship Id="rId1788" Type="http://schemas.openxmlformats.org/officeDocument/2006/relationships/slide" Target="slides/slide1786.xml"/><Relationship Id="rId1995" Type="http://schemas.openxmlformats.org/officeDocument/2006/relationships/slide" Target="slides/slide1993.xml"/><Relationship Id="rId2839" Type="http://schemas.openxmlformats.org/officeDocument/2006/relationships/slide" Target="slides/slide2837.xml"/><Relationship Id="rId1648" Type="http://schemas.openxmlformats.org/officeDocument/2006/relationships/slide" Target="slides/slide1646.xml"/><Relationship Id="rId1508" Type="http://schemas.openxmlformats.org/officeDocument/2006/relationships/slide" Target="slides/slide1506.xml"/><Relationship Id="rId1855" Type="http://schemas.openxmlformats.org/officeDocument/2006/relationships/slide" Target="slides/slide1853.xml"/><Relationship Id="rId2906" Type="http://schemas.openxmlformats.org/officeDocument/2006/relationships/slide" Target="slides/slide2904.xml"/><Relationship Id="rId3070" Type="http://schemas.openxmlformats.org/officeDocument/2006/relationships/slide" Target="slides/slide3068.xml"/><Relationship Id="rId1715" Type="http://schemas.openxmlformats.org/officeDocument/2006/relationships/slide" Target="slides/slide1713.xml"/><Relationship Id="rId1922" Type="http://schemas.openxmlformats.org/officeDocument/2006/relationships/slide" Target="slides/slide1920.xml"/><Relationship Id="rId2489" Type="http://schemas.openxmlformats.org/officeDocument/2006/relationships/slide" Target="slides/slide2487.xml"/><Relationship Id="rId2696" Type="http://schemas.openxmlformats.org/officeDocument/2006/relationships/slide" Target="slides/slide2694.xml"/><Relationship Id="rId668" Type="http://schemas.openxmlformats.org/officeDocument/2006/relationships/slide" Target="slides/slide666.xml"/><Relationship Id="rId875" Type="http://schemas.openxmlformats.org/officeDocument/2006/relationships/slide" Target="slides/slide873.xml"/><Relationship Id="rId1298" Type="http://schemas.openxmlformats.org/officeDocument/2006/relationships/slide" Target="slides/slide1296.xml"/><Relationship Id="rId2349" Type="http://schemas.openxmlformats.org/officeDocument/2006/relationships/slide" Target="slides/slide2347.xml"/><Relationship Id="rId2556" Type="http://schemas.openxmlformats.org/officeDocument/2006/relationships/slide" Target="slides/slide2554.xml"/><Relationship Id="rId2763" Type="http://schemas.openxmlformats.org/officeDocument/2006/relationships/slide" Target="slides/slide2761.xml"/><Relationship Id="rId2970" Type="http://schemas.openxmlformats.org/officeDocument/2006/relationships/slide" Target="slides/slide2968.xml"/><Relationship Id="rId528" Type="http://schemas.openxmlformats.org/officeDocument/2006/relationships/slide" Target="slides/slide526.xml"/><Relationship Id="rId735" Type="http://schemas.openxmlformats.org/officeDocument/2006/relationships/slide" Target="slides/slide733.xml"/><Relationship Id="rId942" Type="http://schemas.openxmlformats.org/officeDocument/2006/relationships/slide" Target="slides/slide940.xml"/><Relationship Id="rId1158" Type="http://schemas.openxmlformats.org/officeDocument/2006/relationships/slide" Target="slides/slide1156.xml"/><Relationship Id="rId1365" Type="http://schemas.openxmlformats.org/officeDocument/2006/relationships/slide" Target="slides/slide1363.xml"/><Relationship Id="rId1572" Type="http://schemas.openxmlformats.org/officeDocument/2006/relationships/slide" Target="slides/slide1570.xml"/><Relationship Id="rId2209" Type="http://schemas.openxmlformats.org/officeDocument/2006/relationships/slide" Target="slides/slide2207.xml"/><Relationship Id="rId2416" Type="http://schemas.openxmlformats.org/officeDocument/2006/relationships/slide" Target="slides/slide2414.xml"/><Relationship Id="rId2623" Type="http://schemas.openxmlformats.org/officeDocument/2006/relationships/slide" Target="slides/slide2621.xml"/><Relationship Id="rId1018" Type="http://schemas.openxmlformats.org/officeDocument/2006/relationships/slide" Target="slides/slide1016.xml"/><Relationship Id="rId1225" Type="http://schemas.openxmlformats.org/officeDocument/2006/relationships/slide" Target="slides/slide1223.xml"/><Relationship Id="rId1432" Type="http://schemas.openxmlformats.org/officeDocument/2006/relationships/slide" Target="slides/slide1430.xml"/><Relationship Id="rId2830" Type="http://schemas.openxmlformats.org/officeDocument/2006/relationships/slide" Target="slides/slide2828.xml"/><Relationship Id="rId71" Type="http://schemas.openxmlformats.org/officeDocument/2006/relationships/slide" Target="slides/slide69.xml"/><Relationship Id="rId802" Type="http://schemas.openxmlformats.org/officeDocument/2006/relationships/slide" Target="slides/slide800.xml"/><Relationship Id="rId178" Type="http://schemas.openxmlformats.org/officeDocument/2006/relationships/slide" Target="slides/slide176.xml"/><Relationship Id="rId385" Type="http://schemas.openxmlformats.org/officeDocument/2006/relationships/slide" Target="slides/slide383.xml"/><Relationship Id="rId592" Type="http://schemas.openxmlformats.org/officeDocument/2006/relationships/slide" Target="slides/slide590.xml"/><Relationship Id="rId2066" Type="http://schemas.openxmlformats.org/officeDocument/2006/relationships/slide" Target="slides/slide2064.xml"/><Relationship Id="rId2273" Type="http://schemas.openxmlformats.org/officeDocument/2006/relationships/slide" Target="slides/slide2271.xml"/><Relationship Id="rId2480" Type="http://schemas.openxmlformats.org/officeDocument/2006/relationships/slide" Target="slides/slide2478.xml"/><Relationship Id="rId245" Type="http://schemas.openxmlformats.org/officeDocument/2006/relationships/slide" Target="slides/slide243.xml"/><Relationship Id="rId452" Type="http://schemas.openxmlformats.org/officeDocument/2006/relationships/slide" Target="slides/slide450.xml"/><Relationship Id="rId1082" Type="http://schemas.openxmlformats.org/officeDocument/2006/relationships/slide" Target="slides/slide1080.xml"/><Relationship Id="rId2133" Type="http://schemas.openxmlformats.org/officeDocument/2006/relationships/slide" Target="slides/slide2131.xml"/><Relationship Id="rId2340" Type="http://schemas.openxmlformats.org/officeDocument/2006/relationships/slide" Target="slides/slide2338.xml"/><Relationship Id="rId105" Type="http://schemas.openxmlformats.org/officeDocument/2006/relationships/slide" Target="slides/slide103.xml"/><Relationship Id="rId312" Type="http://schemas.openxmlformats.org/officeDocument/2006/relationships/slide" Target="slides/slide310.xml"/><Relationship Id="rId2200" Type="http://schemas.openxmlformats.org/officeDocument/2006/relationships/slide" Target="slides/slide2198.xml"/><Relationship Id="rId1899" Type="http://schemas.openxmlformats.org/officeDocument/2006/relationships/slide" Target="slides/slide1897.xml"/><Relationship Id="rId1759" Type="http://schemas.openxmlformats.org/officeDocument/2006/relationships/slide" Target="slides/slide1757.xml"/><Relationship Id="rId1966" Type="http://schemas.openxmlformats.org/officeDocument/2006/relationships/slide" Target="slides/slide1964.xml"/><Relationship Id="rId1619" Type="http://schemas.openxmlformats.org/officeDocument/2006/relationships/slide" Target="slides/slide1617.xml"/><Relationship Id="rId1826" Type="http://schemas.openxmlformats.org/officeDocument/2006/relationships/slide" Target="slides/slide1824.xml"/><Relationship Id="rId3041" Type="http://schemas.openxmlformats.org/officeDocument/2006/relationships/slide" Target="slides/slide3039.xml"/><Relationship Id="rId779" Type="http://schemas.openxmlformats.org/officeDocument/2006/relationships/slide" Target="slides/slide777.xml"/><Relationship Id="rId986" Type="http://schemas.openxmlformats.org/officeDocument/2006/relationships/slide" Target="slides/slide984.xml"/><Relationship Id="rId2667" Type="http://schemas.openxmlformats.org/officeDocument/2006/relationships/slide" Target="slides/slide2665.xml"/><Relationship Id="rId639" Type="http://schemas.openxmlformats.org/officeDocument/2006/relationships/slide" Target="slides/slide637.xml"/><Relationship Id="rId1269" Type="http://schemas.openxmlformats.org/officeDocument/2006/relationships/slide" Target="slides/slide1267.xml"/><Relationship Id="rId1476" Type="http://schemas.openxmlformats.org/officeDocument/2006/relationships/slide" Target="slides/slide1474.xml"/><Relationship Id="rId2874" Type="http://schemas.openxmlformats.org/officeDocument/2006/relationships/slide" Target="slides/slide2872.xml"/><Relationship Id="rId846" Type="http://schemas.openxmlformats.org/officeDocument/2006/relationships/slide" Target="slides/slide844.xml"/><Relationship Id="rId1129" Type="http://schemas.openxmlformats.org/officeDocument/2006/relationships/slide" Target="slides/slide1127.xml"/><Relationship Id="rId1683" Type="http://schemas.openxmlformats.org/officeDocument/2006/relationships/slide" Target="slides/slide1681.xml"/><Relationship Id="rId1890" Type="http://schemas.openxmlformats.org/officeDocument/2006/relationships/slide" Target="slides/slide1888.xml"/><Relationship Id="rId2527" Type="http://schemas.openxmlformats.org/officeDocument/2006/relationships/slide" Target="slides/slide2525.xml"/><Relationship Id="rId2734" Type="http://schemas.openxmlformats.org/officeDocument/2006/relationships/slide" Target="slides/slide2732.xml"/><Relationship Id="rId2941" Type="http://schemas.openxmlformats.org/officeDocument/2006/relationships/slide" Target="slides/slide2939.xml"/><Relationship Id="rId706" Type="http://schemas.openxmlformats.org/officeDocument/2006/relationships/slide" Target="slides/slide704.xml"/><Relationship Id="rId913" Type="http://schemas.openxmlformats.org/officeDocument/2006/relationships/slide" Target="slides/slide911.xml"/><Relationship Id="rId1336" Type="http://schemas.openxmlformats.org/officeDocument/2006/relationships/slide" Target="slides/slide1334.xml"/><Relationship Id="rId1543" Type="http://schemas.openxmlformats.org/officeDocument/2006/relationships/slide" Target="slides/slide1541.xml"/><Relationship Id="rId1750" Type="http://schemas.openxmlformats.org/officeDocument/2006/relationships/slide" Target="slides/slide1748.xml"/><Relationship Id="rId2801" Type="http://schemas.openxmlformats.org/officeDocument/2006/relationships/slide" Target="slides/slide2799.xml"/><Relationship Id="rId42" Type="http://schemas.openxmlformats.org/officeDocument/2006/relationships/slide" Target="slides/slide40.xml"/><Relationship Id="rId1403" Type="http://schemas.openxmlformats.org/officeDocument/2006/relationships/slide" Target="slides/slide1401.xml"/><Relationship Id="rId1610" Type="http://schemas.openxmlformats.org/officeDocument/2006/relationships/slide" Target="slides/slide1608.xml"/><Relationship Id="rId289" Type="http://schemas.openxmlformats.org/officeDocument/2006/relationships/slide" Target="slides/slide287.xml"/><Relationship Id="rId496" Type="http://schemas.openxmlformats.org/officeDocument/2006/relationships/slide" Target="slides/slide494.xml"/><Relationship Id="rId2177" Type="http://schemas.openxmlformats.org/officeDocument/2006/relationships/slide" Target="slides/slide2175.xml"/><Relationship Id="rId2384" Type="http://schemas.openxmlformats.org/officeDocument/2006/relationships/slide" Target="slides/slide2382.xml"/><Relationship Id="rId2591" Type="http://schemas.openxmlformats.org/officeDocument/2006/relationships/slide" Target="slides/slide2589.xml"/><Relationship Id="rId149" Type="http://schemas.openxmlformats.org/officeDocument/2006/relationships/slide" Target="slides/slide147.xml"/><Relationship Id="rId356" Type="http://schemas.openxmlformats.org/officeDocument/2006/relationships/slide" Target="slides/slide354.xml"/><Relationship Id="rId563" Type="http://schemas.openxmlformats.org/officeDocument/2006/relationships/slide" Target="slides/slide561.xml"/><Relationship Id="rId770" Type="http://schemas.openxmlformats.org/officeDocument/2006/relationships/slide" Target="slides/slide768.xml"/><Relationship Id="rId1193" Type="http://schemas.openxmlformats.org/officeDocument/2006/relationships/slide" Target="slides/slide1191.xml"/><Relationship Id="rId2037" Type="http://schemas.openxmlformats.org/officeDocument/2006/relationships/slide" Target="slides/slide2035.xml"/><Relationship Id="rId2244" Type="http://schemas.openxmlformats.org/officeDocument/2006/relationships/slide" Target="slides/slide2242.xml"/><Relationship Id="rId2451" Type="http://schemas.openxmlformats.org/officeDocument/2006/relationships/slide" Target="slides/slide2449.xml"/><Relationship Id="rId216" Type="http://schemas.openxmlformats.org/officeDocument/2006/relationships/slide" Target="slides/slide214.xml"/><Relationship Id="rId423" Type="http://schemas.openxmlformats.org/officeDocument/2006/relationships/slide" Target="slides/slide421.xml"/><Relationship Id="rId1053" Type="http://schemas.openxmlformats.org/officeDocument/2006/relationships/slide" Target="slides/slide1051.xml"/><Relationship Id="rId1260" Type="http://schemas.openxmlformats.org/officeDocument/2006/relationships/slide" Target="slides/slide1258.xml"/><Relationship Id="rId2104" Type="http://schemas.openxmlformats.org/officeDocument/2006/relationships/slide" Target="slides/slide2102.xml"/><Relationship Id="rId630" Type="http://schemas.openxmlformats.org/officeDocument/2006/relationships/slide" Target="slides/slide628.xml"/><Relationship Id="rId2311" Type="http://schemas.openxmlformats.org/officeDocument/2006/relationships/slide" Target="slides/slide2309.xml"/><Relationship Id="rId1120" Type="http://schemas.openxmlformats.org/officeDocument/2006/relationships/slide" Target="slides/slide1118.xml"/><Relationship Id="rId1937" Type="http://schemas.openxmlformats.org/officeDocument/2006/relationships/slide" Target="slides/slide1935.xml"/><Relationship Id="rId3085" Type="http://schemas.openxmlformats.org/officeDocument/2006/relationships/slide" Target="slides/slide3083.xml"/><Relationship Id="rId280" Type="http://schemas.openxmlformats.org/officeDocument/2006/relationships/slide" Target="slides/slide278.xml"/><Relationship Id="rId3012" Type="http://schemas.openxmlformats.org/officeDocument/2006/relationships/slide" Target="slides/slide3010.xml"/><Relationship Id="rId140" Type="http://schemas.openxmlformats.org/officeDocument/2006/relationships/slide" Target="slides/slide138.xml"/><Relationship Id="rId6" Type="http://schemas.openxmlformats.org/officeDocument/2006/relationships/slide" Target="slides/slide4.xml"/><Relationship Id="rId2778" Type="http://schemas.openxmlformats.org/officeDocument/2006/relationships/slide" Target="slides/slide2776.xml"/><Relationship Id="rId2985" Type="http://schemas.openxmlformats.org/officeDocument/2006/relationships/slide" Target="slides/slide2983.xml"/><Relationship Id="rId957" Type="http://schemas.openxmlformats.org/officeDocument/2006/relationships/slide" Target="slides/slide955.xml"/><Relationship Id="rId1587" Type="http://schemas.openxmlformats.org/officeDocument/2006/relationships/slide" Target="slides/slide1585.xml"/><Relationship Id="rId1794" Type="http://schemas.openxmlformats.org/officeDocument/2006/relationships/slide" Target="slides/slide1792.xml"/><Relationship Id="rId2638" Type="http://schemas.openxmlformats.org/officeDocument/2006/relationships/slide" Target="slides/slide2636.xml"/><Relationship Id="rId2845" Type="http://schemas.openxmlformats.org/officeDocument/2006/relationships/slide" Target="slides/slide2843.xml"/><Relationship Id="rId86" Type="http://schemas.openxmlformats.org/officeDocument/2006/relationships/slide" Target="slides/slide84.xml"/><Relationship Id="rId817" Type="http://schemas.openxmlformats.org/officeDocument/2006/relationships/slide" Target="slides/slide815.xml"/><Relationship Id="rId1447" Type="http://schemas.openxmlformats.org/officeDocument/2006/relationships/slide" Target="slides/slide1445.xml"/><Relationship Id="rId1654" Type="http://schemas.openxmlformats.org/officeDocument/2006/relationships/slide" Target="slides/slide1652.xml"/><Relationship Id="rId1861" Type="http://schemas.openxmlformats.org/officeDocument/2006/relationships/slide" Target="slides/slide1859.xml"/><Relationship Id="rId2705" Type="http://schemas.openxmlformats.org/officeDocument/2006/relationships/slide" Target="slides/slide2703.xml"/><Relationship Id="rId2912" Type="http://schemas.openxmlformats.org/officeDocument/2006/relationships/slide" Target="slides/slide2910.xml"/><Relationship Id="rId1307" Type="http://schemas.openxmlformats.org/officeDocument/2006/relationships/slide" Target="slides/slide1305.xml"/><Relationship Id="rId1514" Type="http://schemas.openxmlformats.org/officeDocument/2006/relationships/slide" Target="slides/slide1512.xml"/><Relationship Id="rId1721" Type="http://schemas.openxmlformats.org/officeDocument/2006/relationships/slide" Target="slides/slide1719.xml"/><Relationship Id="rId13" Type="http://schemas.openxmlformats.org/officeDocument/2006/relationships/slide" Target="slides/slide11.xml"/><Relationship Id="rId2288" Type="http://schemas.openxmlformats.org/officeDocument/2006/relationships/slide" Target="slides/slide2286.xml"/><Relationship Id="rId2495" Type="http://schemas.openxmlformats.org/officeDocument/2006/relationships/slide" Target="slides/slide2493.xml"/><Relationship Id="rId467" Type="http://schemas.openxmlformats.org/officeDocument/2006/relationships/slide" Target="slides/slide465.xml"/><Relationship Id="rId1097" Type="http://schemas.openxmlformats.org/officeDocument/2006/relationships/slide" Target="slides/slide1095.xml"/><Relationship Id="rId2148" Type="http://schemas.openxmlformats.org/officeDocument/2006/relationships/slide" Target="slides/slide2146.xml"/><Relationship Id="rId674" Type="http://schemas.openxmlformats.org/officeDocument/2006/relationships/slide" Target="slides/slide672.xml"/><Relationship Id="rId881" Type="http://schemas.openxmlformats.org/officeDocument/2006/relationships/slide" Target="slides/slide879.xml"/><Relationship Id="rId2355" Type="http://schemas.openxmlformats.org/officeDocument/2006/relationships/slide" Target="slides/slide2353.xml"/><Relationship Id="rId2562" Type="http://schemas.openxmlformats.org/officeDocument/2006/relationships/slide" Target="slides/slide2560.xml"/><Relationship Id="rId327" Type="http://schemas.openxmlformats.org/officeDocument/2006/relationships/slide" Target="slides/slide325.xml"/><Relationship Id="rId534" Type="http://schemas.openxmlformats.org/officeDocument/2006/relationships/slide" Target="slides/slide532.xml"/><Relationship Id="rId741" Type="http://schemas.openxmlformats.org/officeDocument/2006/relationships/slide" Target="slides/slide739.xml"/><Relationship Id="rId1164" Type="http://schemas.openxmlformats.org/officeDocument/2006/relationships/slide" Target="slides/slide1162.xml"/><Relationship Id="rId1371" Type="http://schemas.openxmlformats.org/officeDocument/2006/relationships/slide" Target="slides/slide1369.xml"/><Relationship Id="rId2008" Type="http://schemas.openxmlformats.org/officeDocument/2006/relationships/slide" Target="slides/slide2006.xml"/><Relationship Id="rId2215" Type="http://schemas.openxmlformats.org/officeDocument/2006/relationships/slide" Target="slides/slide2213.xml"/><Relationship Id="rId2422" Type="http://schemas.openxmlformats.org/officeDocument/2006/relationships/slide" Target="slides/slide2420.xml"/><Relationship Id="rId601" Type="http://schemas.openxmlformats.org/officeDocument/2006/relationships/slide" Target="slides/slide599.xml"/><Relationship Id="rId1024" Type="http://schemas.openxmlformats.org/officeDocument/2006/relationships/slide" Target="slides/slide1022.xml"/><Relationship Id="rId1231" Type="http://schemas.openxmlformats.org/officeDocument/2006/relationships/slide" Target="slides/slide1229.xml"/><Relationship Id="rId3056" Type="http://schemas.openxmlformats.org/officeDocument/2006/relationships/slide" Target="slides/slide3054.xml"/><Relationship Id="rId184" Type="http://schemas.openxmlformats.org/officeDocument/2006/relationships/slide" Target="slides/slide182.xml"/><Relationship Id="rId391" Type="http://schemas.openxmlformats.org/officeDocument/2006/relationships/slide" Target="slides/slide389.xml"/><Relationship Id="rId1908" Type="http://schemas.openxmlformats.org/officeDocument/2006/relationships/slide" Target="slides/slide1906.xml"/><Relationship Id="rId2072" Type="http://schemas.openxmlformats.org/officeDocument/2006/relationships/slide" Target="slides/slide2070.xml"/><Relationship Id="rId251" Type="http://schemas.openxmlformats.org/officeDocument/2006/relationships/slide" Target="slides/slide249.xml"/><Relationship Id="rId2889" Type="http://schemas.openxmlformats.org/officeDocument/2006/relationships/slide" Target="slides/slide2887.xml"/><Relationship Id="rId111" Type="http://schemas.openxmlformats.org/officeDocument/2006/relationships/slide" Target="slides/slide109.xml"/><Relationship Id="rId1698" Type="http://schemas.openxmlformats.org/officeDocument/2006/relationships/slide" Target="slides/slide1696.xml"/><Relationship Id="rId2749" Type="http://schemas.openxmlformats.org/officeDocument/2006/relationships/slide" Target="slides/slide2747.xml"/><Relationship Id="rId2956" Type="http://schemas.openxmlformats.org/officeDocument/2006/relationships/slide" Target="slides/slide2954.xml"/><Relationship Id="rId928" Type="http://schemas.openxmlformats.org/officeDocument/2006/relationships/slide" Target="slides/slide926.xml"/><Relationship Id="rId1558" Type="http://schemas.openxmlformats.org/officeDocument/2006/relationships/slide" Target="slides/slide1556.xml"/><Relationship Id="rId1765" Type="http://schemas.openxmlformats.org/officeDocument/2006/relationships/slide" Target="slides/slide1763.xml"/><Relationship Id="rId2609" Type="http://schemas.openxmlformats.org/officeDocument/2006/relationships/slide" Target="slides/slide2607.xml"/><Relationship Id="rId57" Type="http://schemas.openxmlformats.org/officeDocument/2006/relationships/slide" Target="slides/slide55.xml"/><Relationship Id="rId1418" Type="http://schemas.openxmlformats.org/officeDocument/2006/relationships/slide" Target="slides/slide1416.xml"/><Relationship Id="rId1972" Type="http://schemas.openxmlformats.org/officeDocument/2006/relationships/slide" Target="slides/slide1970.xml"/><Relationship Id="rId2816" Type="http://schemas.openxmlformats.org/officeDocument/2006/relationships/slide" Target="slides/slide2814.xml"/><Relationship Id="rId1625" Type="http://schemas.openxmlformats.org/officeDocument/2006/relationships/slide" Target="slides/slide1623.xml"/><Relationship Id="rId1832" Type="http://schemas.openxmlformats.org/officeDocument/2006/relationships/slide" Target="slides/slide1830.xml"/><Relationship Id="rId2399" Type="http://schemas.openxmlformats.org/officeDocument/2006/relationships/slide" Target="slides/slide2397.xml"/><Relationship Id="rId578" Type="http://schemas.openxmlformats.org/officeDocument/2006/relationships/slide" Target="slides/slide576.xml"/><Relationship Id="rId785" Type="http://schemas.openxmlformats.org/officeDocument/2006/relationships/slide" Target="slides/slide783.xml"/><Relationship Id="rId992" Type="http://schemas.openxmlformats.org/officeDocument/2006/relationships/slide" Target="slides/slide990.xml"/><Relationship Id="rId2259" Type="http://schemas.openxmlformats.org/officeDocument/2006/relationships/slide" Target="slides/slide2257.xml"/><Relationship Id="rId2466" Type="http://schemas.openxmlformats.org/officeDocument/2006/relationships/slide" Target="slides/slide2464.xml"/><Relationship Id="rId2673" Type="http://schemas.openxmlformats.org/officeDocument/2006/relationships/slide" Target="slides/slide2671.xml"/><Relationship Id="rId2880" Type="http://schemas.openxmlformats.org/officeDocument/2006/relationships/slide" Target="slides/slide2878.xml"/><Relationship Id="rId438" Type="http://schemas.openxmlformats.org/officeDocument/2006/relationships/slide" Target="slides/slide436.xml"/><Relationship Id="rId645" Type="http://schemas.openxmlformats.org/officeDocument/2006/relationships/slide" Target="slides/slide643.xml"/><Relationship Id="rId852" Type="http://schemas.openxmlformats.org/officeDocument/2006/relationships/slide" Target="slides/slide850.xml"/><Relationship Id="rId1068" Type="http://schemas.openxmlformats.org/officeDocument/2006/relationships/slide" Target="slides/slide1066.xml"/><Relationship Id="rId1275" Type="http://schemas.openxmlformats.org/officeDocument/2006/relationships/slide" Target="slides/slide1273.xml"/><Relationship Id="rId1482" Type="http://schemas.openxmlformats.org/officeDocument/2006/relationships/slide" Target="slides/slide1480.xml"/><Relationship Id="rId2119" Type="http://schemas.openxmlformats.org/officeDocument/2006/relationships/slide" Target="slides/slide2117.xml"/><Relationship Id="rId2326" Type="http://schemas.openxmlformats.org/officeDocument/2006/relationships/slide" Target="slides/slide2324.xml"/><Relationship Id="rId2533" Type="http://schemas.openxmlformats.org/officeDocument/2006/relationships/slide" Target="slides/slide2531.xml"/><Relationship Id="rId2740" Type="http://schemas.openxmlformats.org/officeDocument/2006/relationships/slide" Target="slides/slide2738.xml"/><Relationship Id="rId505" Type="http://schemas.openxmlformats.org/officeDocument/2006/relationships/slide" Target="slides/slide503.xml"/><Relationship Id="rId712" Type="http://schemas.openxmlformats.org/officeDocument/2006/relationships/slide" Target="slides/slide710.xml"/><Relationship Id="rId1135" Type="http://schemas.openxmlformats.org/officeDocument/2006/relationships/slide" Target="slides/slide1133.xml"/><Relationship Id="rId1342" Type="http://schemas.openxmlformats.org/officeDocument/2006/relationships/slide" Target="slides/slide1340.xml"/><Relationship Id="rId1202" Type="http://schemas.openxmlformats.org/officeDocument/2006/relationships/slide" Target="slides/slide1200.xml"/><Relationship Id="rId2600" Type="http://schemas.openxmlformats.org/officeDocument/2006/relationships/slide" Target="slides/slide2598.xml"/><Relationship Id="rId295" Type="http://schemas.openxmlformats.org/officeDocument/2006/relationships/slide" Target="slides/slide293.xml"/><Relationship Id="rId2183" Type="http://schemas.openxmlformats.org/officeDocument/2006/relationships/slide" Target="slides/slide2181.xml"/><Relationship Id="rId2390" Type="http://schemas.openxmlformats.org/officeDocument/2006/relationships/slide" Target="slides/slide2388.xml"/><Relationship Id="rId3027" Type="http://schemas.openxmlformats.org/officeDocument/2006/relationships/slide" Target="slides/slide3025.xml"/><Relationship Id="rId155" Type="http://schemas.openxmlformats.org/officeDocument/2006/relationships/slide" Target="slides/slide153.xml"/><Relationship Id="rId362" Type="http://schemas.openxmlformats.org/officeDocument/2006/relationships/slide" Target="slides/slide360.xml"/><Relationship Id="rId2043" Type="http://schemas.openxmlformats.org/officeDocument/2006/relationships/slide" Target="slides/slide2041.xml"/><Relationship Id="rId2250" Type="http://schemas.openxmlformats.org/officeDocument/2006/relationships/slide" Target="slides/slide2248.xml"/><Relationship Id="rId222" Type="http://schemas.openxmlformats.org/officeDocument/2006/relationships/slide" Target="slides/slide220.xml"/><Relationship Id="rId2110" Type="http://schemas.openxmlformats.org/officeDocument/2006/relationships/slide" Target="slides/slide2108.xml"/><Relationship Id="rId1669" Type="http://schemas.openxmlformats.org/officeDocument/2006/relationships/slide" Target="slides/slide1667.xml"/><Relationship Id="rId1876" Type="http://schemas.openxmlformats.org/officeDocument/2006/relationships/slide" Target="slides/slide1874.xml"/><Relationship Id="rId2927" Type="http://schemas.openxmlformats.org/officeDocument/2006/relationships/slide" Target="slides/slide2925.xml"/><Relationship Id="rId3091" Type="http://schemas.openxmlformats.org/officeDocument/2006/relationships/slide" Target="slides/slide3089.xml"/><Relationship Id="rId1529" Type="http://schemas.openxmlformats.org/officeDocument/2006/relationships/slide" Target="slides/slide1527.xml"/><Relationship Id="rId1736" Type="http://schemas.openxmlformats.org/officeDocument/2006/relationships/slide" Target="slides/slide1734.xml"/><Relationship Id="rId1943" Type="http://schemas.openxmlformats.org/officeDocument/2006/relationships/slide" Target="slides/slide1941.xml"/><Relationship Id="rId28" Type="http://schemas.openxmlformats.org/officeDocument/2006/relationships/slide" Target="slides/slide26.xml"/><Relationship Id="rId1803" Type="http://schemas.openxmlformats.org/officeDocument/2006/relationships/slide" Target="slides/slide1801.xml"/><Relationship Id="rId689" Type="http://schemas.openxmlformats.org/officeDocument/2006/relationships/slide" Target="slides/slide687.xml"/><Relationship Id="rId896" Type="http://schemas.openxmlformats.org/officeDocument/2006/relationships/slide" Target="slides/slide894.xml"/><Relationship Id="rId2577" Type="http://schemas.openxmlformats.org/officeDocument/2006/relationships/slide" Target="slides/slide2575.xml"/><Relationship Id="rId2784" Type="http://schemas.openxmlformats.org/officeDocument/2006/relationships/slide" Target="slides/slide2782.xml"/><Relationship Id="rId549" Type="http://schemas.openxmlformats.org/officeDocument/2006/relationships/slide" Target="slides/slide547.xml"/><Relationship Id="rId756" Type="http://schemas.openxmlformats.org/officeDocument/2006/relationships/slide" Target="slides/slide754.xml"/><Relationship Id="rId1179" Type="http://schemas.openxmlformats.org/officeDocument/2006/relationships/slide" Target="slides/slide1177.xml"/><Relationship Id="rId1386" Type="http://schemas.openxmlformats.org/officeDocument/2006/relationships/slide" Target="slides/slide1384.xml"/><Relationship Id="rId1593" Type="http://schemas.openxmlformats.org/officeDocument/2006/relationships/slide" Target="slides/slide1591.xml"/><Relationship Id="rId2437" Type="http://schemas.openxmlformats.org/officeDocument/2006/relationships/slide" Target="slides/slide2435.xml"/><Relationship Id="rId2991" Type="http://schemas.openxmlformats.org/officeDocument/2006/relationships/slide" Target="slides/slide2989.xml"/><Relationship Id="rId409" Type="http://schemas.openxmlformats.org/officeDocument/2006/relationships/slide" Target="slides/slide407.xml"/><Relationship Id="rId963" Type="http://schemas.openxmlformats.org/officeDocument/2006/relationships/slide" Target="slides/slide961.xml"/><Relationship Id="rId1039" Type="http://schemas.openxmlformats.org/officeDocument/2006/relationships/slide" Target="slides/slide1037.xml"/><Relationship Id="rId1246" Type="http://schemas.openxmlformats.org/officeDocument/2006/relationships/slide" Target="slides/slide1244.xml"/><Relationship Id="rId2644" Type="http://schemas.openxmlformats.org/officeDocument/2006/relationships/slide" Target="slides/slide2642.xml"/><Relationship Id="rId2851" Type="http://schemas.openxmlformats.org/officeDocument/2006/relationships/slide" Target="slides/slide2849.xml"/><Relationship Id="rId92" Type="http://schemas.openxmlformats.org/officeDocument/2006/relationships/slide" Target="slides/slide90.xml"/><Relationship Id="rId616" Type="http://schemas.openxmlformats.org/officeDocument/2006/relationships/slide" Target="slides/slide614.xml"/><Relationship Id="rId823" Type="http://schemas.openxmlformats.org/officeDocument/2006/relationships/slide" Target="slides/slide821.xml"/><Relationship Id="rId1453" Type="http://schemas.openxmlformats.org/officeDocument/2006/relationships/slide" Target="slides/slide1451.xml"/><Relationship Id="rId1660" Type="http://schemas.openxmlformats.org/officeDocument/2006/relationships/slide" Target="slides/slide1658.xml"/><Relationship Id="rId2504" Type="http://schemas.openxmlformats.org/officeDocument/2006/relationships/slide" Target="slides/slide2502.xml"/><Relationship Id="rId2711" Type="http://schemas.openxmlformats.org/officeDocument/2006/relationships/slide" Target="slides/slide2709.xml"/><Relationship Id="rId1106" Type="http://schemas.openxmlformats.org/officeDocument/2006/relationships/slide" Target="slides/slide1104.xml"/><Relationship Id="rId1313" Type="http://schemas.openxmlformats.org/officeDocument/2006/relationships/slide" Target="slides/slide1311.xml"/><Relationship Id="rId1520" Type="http://schemas.openxmlformats.org/officeDocument/2006/relationships/slide" Target="slides/slide1518.xml"/><Relationship Id="rId199" Type="http://schemas.openxmlformats.org/officeDocument/2006/relationships/slide" Target="slides/slide197.xml"/><Relationship Id="rId2087" Type="http://schemas.openxmlformats.org/officeDocument/2006/relationships/slide" Target="slides/slide2085.xml"/><Relationship Id="rId2294" Type="http://schemas.openxmlformats.org/officeDocument/2006/relationships/slide" Target="slides/slide2292.xml"/><Relationship Id="rId266" Type="http://schemas.openxmlformats.org/officeDocument/2006/relationships/slide" Target="slides/slide264.xml"/><Relationship Id="rId473" Type="http://schemas.openxmlformats.org/officeDocument/2006/relationships/slide" Target="slides/slide471.xml"/><Relationship Id="rId680" Type="http://schemas.openxmlformats.org/officeDocument/2006/relationships/slide" Target="slides/slide678.xml"/><Relationship Id="rId2154" Type="http://schemas.openxmlformats.org/officeDocument/2006/relationships/slide" Target="slides/slide2152.xml"/><Relationship Id="rId2361" Type="http://schemas.openxmlformats.org/officeDocument/2006/relationships/slide" Target="slides/slide2359.xml"/><Relationship Id="rId126" Type="http://schemas.openxmlformats.org/officeDocument/2006/relationships/slide" Target="slides/slide124.xml"/><Relationship Id="rId333" Type="http://schemas.openxmlformats.org/officeDocument/2006/relationships/slide" Target="slides/slide331.xml"/><Relationship Id="rId540" Type="http://schemas.openxmlformats.org/officeDocument/2006/relationships/slide" Target="slides/slide538.xml"/><Relationship Id="rId1170" Type="http://schemas.openxmlformats.org/officeDocument/2006/relationships/slide" Target="slides/slide1168.xml"/><Relationship Id="rId2014" Type="http://schemas.openxmlformats.org/officeDocument/2006/relationships/slide" Target="slides/slide2012.xml"/><Relationship Id="rId2221" Type="http://schemas.openxmlformats.org/officeDocument/2006/relationships/slide" Target="slides/slide2219.xml"/><Relationship Id="rId1030" Type="http://schemas.openxmlformats.org/officeDocument/2006/relationships/slide" Target="slides/slide1028.xml"/><Relationship Id="rId400" Type="http://schemas.openxmlformats.org/officeDocument/2006/relationships/slide" Target="slides/slide398.xml"/><Relationship Id="rId1987" Type="http://schemas.openxmlformats.org/officeDocument/2006/relationships/slide" Target="slides/slide1985.xml"/><Relationship Id="rId1847" Type="http://schemas.openxmlformats.org/officeDocument/2006/relationships/slide" Target="slides/slide1845.xml"/><Relationship Id="rId1707" Type="http://schemas.openxmlformats.org/officeDocument/2006/relationships/slide" Target="slides/slide1705.xml"/><Relationship Id="rId3062" Type="http://schemas.openxmlformats.org/officeDocument/2006/relationships/slide" Target="slides/slide3060.xml"/><Relationship Id="rId190" Type="http://schemas.openxmlformats.org/officeDocument/2006/relationships/slide" Target="slides/slide188.xml"/><Relationship Id="rId1914" Type="http://schemas.openxmlformats.org/officeDocument/2006/relationships/slide" Target="slides/slide1912.xml"/><Relationship Id="rId2688" Type="http://schemas.openxmlformats.org/officeDocument/2006/relationships/slide" Target="slides/slide2686.xml"/><Relationship Id="rId2895" Type="http://schemas.openxmlformats.org/officeDocument/2006/relationships/slide" Target="slides/slide2893.xml"/><Relationship Id="rId867" Type="http://schemas.openxmlformats.org/officeDocument/2006/relationships/slide" Target="slides/slide865.xml"/><Relationship Id="rId1497" Type="http://schemas.openxmlformats.org/officeDocument/2006/relationships/slide" Target="slides/slide1495.xml"/><Relationship Id="rId2548" Type="http://schemas.openxmlformats.org/officeDocument/2006/relationships/slide" Target="slides/slide2546.xml"/><Relationship Id="rId2755" Type="http://schemas.openxmlformats.org/officeDocument/2006/relationships/slide" Target="slides/slide2753.xml"/><Relationship Id="rId2962" Type="http://schemas.openxmlformats.org/officeDocument/2006/relationships/slide" Target="slides/slide2960.xml"/><Relationship Id="rId727" Type="http://schemas.openxmlformats.org/officeDocument/2006/relationships/slide" Target="slides/slide725.xml"/><Relationship Id="rId934" Type="http://schemas.openxmlformats.org/officeDocument/2006/relationships/slide" Target="slides/slide932.xml"/><Relationship Id="rId1357" Type="http://schemas.openxmlformats.org/officeDocument/2006/relationships/slide" Target="slides/slide1355.xml"/><Relationship Id="rId1564" Type="http://schemas.openxmlformats.org/officeDocument/2006/relationships/slide" Target="slides/slide1562.xml"/><Relationship Id="rId1771" Type="http://schemas.openxmlformats.org/officeDocument/2006/relationships/slide" Target="slides/slide1769.xml"/><Relationship Id="rId2408" Type="http://schemas.openxmlformats.org/officeDocument/2006/relationships/slide" Target="slides/slide2406.xml"/><Relationship Id="rId2615" Type="http://schemas.openxmlformats.org/officeDocument/2006/relationships/slide" Target="slides/slide2613.xml"/><Relationship Id="rId2822" Type="http://schemas.openxmlformats.org/officeDocument/2006/relationships/slide" Target="slides/slide2820.xml"/><Relationship Id="rId63" Type="http://schemas.openxmlformats.org/officeDocument/2006/relationships/slide" Target="slides/slide61.xml"/><Relationship Id="rId1217" Type="http://schemas.openxmlformats.org/officeDocument/2006/relationships/slide" Target="slides/slide1215.xml"/><Relationship Id="rId1424" Type="http://schemas.openxmlformats.org/officeDocument/2006/relationships/slide" Target="slides/slide1422.xml"/><Relationship Id="rId1631" Type="http://schemas.openxmlformats.org/officeDocument/2006/relationships/slide" Target="slides/slide1629.xml"/><Relationship Id="rId2198" Type="http://schemas.openxmlformats.org/officeDocument/2006/relationships/slide" Target="slides/slide2196.xml"/><Relationship Id="rId377" Type="http://schemas.openxmlformats.org/officeDocument/2006/relationships/slide" Target="slides/slide375.xml"/><Relationship Id="rId584" Type="http://schemas.openxmlformats.org/officeDocument/2006/relationships/slide" Target="slides/slide582.xml"/><Relationship Id="rId2058" Type="http://schemas.openxmlformats.org/officeDocument/2006/relationships/slide" Target="slides/slide2056.xml"/><Relationship Id="rId2265" Type="http://schemas.openxmlformats.org/officeDocument/2006/relationships/slide" Target="slides/slide2263.xml"/><Relationship Id="rId237" Type="http://schemas.openxmlformats.org/officeDocument/2006/relationships/slide" Target="slides/slide235.xml"/><Relationship Id="rId791" Type="http://schemas.openxmlformats.org/officeDocument/2006/relationships/slide" Target="slides/slide789.xml"/><Relationship Id="rId1074" Type="http://schemas.openxmlformats.org/officeDocument/2006/relationships/slide" Target="slides/slide1072.xml"/><Relationship Id="rId2472" Type="http://schemas.openxmlformats.org/officeDocument/2006/relationships/slide" Target="slides/slide2470.xml"/><Relationship Id="rId444" Type="http://schemas.openxmlformats.org/officeDocument/2006/relationships/slide" Target="slides/slide442.xml"/><Relationship Id="rId651" Type="http://schemas.openxmlformats.org/officeDocument/2006/relationships/slide" Target="slides/slide649.xml"/><Relationship Id="rId1281" Type="http://schemas.openxmlformats.org/officeDocument/2006/relationships/slide" Target="slides/slide1279.xml"/><Relationship Id="rId2125" Type="http://schemas.openxmlformats.org/officeDocument/2006/relationships/slide" Target="slides/slide2123.xml"/><Relationship Id="rId2332" Type="http://schemas.openxmlformats.org/officeDocument/2006/relationships/slide" Target="slides/slide2330.xml"/><Relationship Id="rId304" Type="http://schemas.openxmlformats.org/officeDocument/2006/relationships/slide" Target="slides/slide302.xml"/><Relationship Id="rId511" Type="http://schemas.openxmlformats.org/officeDocument/2006/relationships/slide" Target="slides/slide509.xml"/><Relationship Id="rId1141" Type="http://schemas.openxmlformats.org/officeDocument/2006/relationships/slide" Target="slides/slide1139.xml"/><Relationship Id="rId1001" Type="http://schemas.openxmlformats.org/officeDocument/2006/relationships/slide" Target="slides/slide999.xml"/><Relationship Id="rId1958" Type="http://schemas.openxmlformats.org/officeDocument/2006/relationships/slide" Target="slides/slide1956.xml"/><Relationship Id="rId1818" Type="http://schemas.openxmlformats.org/officeDocument/2006/relationships/slide" Target="slides/slide1816.xml"/><Relationship Id="rId3033" Type="http://schemas.openxmlformats.org/officeDocument/2006/relationships/slide" Target="slides/slide3031.xml"/><Relationship Id="rId161" Type="http://schemas.openxmlformats.org/officeDocument/2006/relationships/slide" Target="slides/slide159.xml"/><Relationship Id="rId2799" Type="http://schemas.openxmlformats.org/officeDocument/2006/relationships/slide" Target="slides/slide2797.xml"/><Relationship Id="rId978" Type="http://schemas.openxmlformats.org/officeDocument/2006/relationships/slide" Target="slides/slide976.xml"/><Relationship Id="rId2659" Type="http://schemas.openxmlformats.org/officeDocument/2006/relationships/slide" Target="slides/slide2657.xml"/><Relationship Id="rId2866" Type="http://schemas.openxmlformats.org/officeDocument/2006/relationships/slide" Target="slides/slide2864.xml"/><Relationship Id="rId838" Type="http://schemas.openxmlformats.org/officeDocument/2006/relationships/slide" Target="slides/slide836.xml"/><Relationship Id="rId1468" Type="http://schemas.openxmlformats.org/officeDocument/2006/relationships/slide" Target="slides/slide1466.xml"/><Relationship Id="rId1675" Type="http://schemas.openxmlformats.org/officeDocument/2006/relationships/slide" Target="slides/slide1673.xml"/><Relationship Id="rId1882" Type="http://schemas.openxmlformats.org/officeDocument/2006/relationships/slide" Target="slides/slide1880.xml"/><Relationship Id="rId2519" Type="http://schemas.openxmlformats.org/officeDocument/2006/relationships/slide" Target="slides/slide2517.xml"/><Relationship Id="rId2726" Type="http://schemas.openxmlformats.org/officeDocument/2006/relationships/slide" Target="slides/slide2724.xml"/><Relationship Id="rId1328" Type="http://schemas.openxmlformats.org/officeDocument/2006/relationships/slide" Target="slides/slide1326.xml"/><Relationship Id="rId1535" Type="http://schemas.openxmlformats.org/officeDocument/2006/relationships/slide" Target="slides/slide1533.xml"/><Relationship Id="rId2933" Type="http://schemas.openxmlformats.org/officeDocument/2006/relationships/slide" Target="slides/slide2931.xml"/><Relationship Id="rId905" Type="http://schemas.openxmlformats.org/officeDocument/2006/relationships/slide" Target="slides/slide903.xml"/><Relationship Id="rId1742" Type="http://schemas.openxmlformats.org/officeDocument/2006/relationships/slide" Target="slides/slide1740.xml"/><Relationship Id="rId34" Type="http://schemas.openxmlformats.org/officeDocument/2006/relationships/slide" Target="slides/slide32.xml"/><Relationship Id="rId1602" Type="http://schemas.openxmlformats.org/officeDocument/2006/relationships/slide" Target="slides/slide1600.xml"/><Relationship Id="rId488" Type="http://schemas.openxmlformats.org/officeDocument/2006/relationships/slide" Target="slides/slide486.xml"/><Relationship Id="rId695" Type="http://schemas.openxmlformats.org/officeDocument/2006/relationships/slide" Target="slides/slide693.xml"/><Relationship Id="rId2169" Type="http://schemas.openxmlformats.org/officeDocument/2006/relationships/slide" Target="slides/slide2167.xml"/><Relationship Id="rId2376" Type="http://schemas.openxmlformats.org/officeDocument/2006/relationships/slide" Target="slides/slide2374.xml"/><Relationship Id="rId2583" Type="http://schemas.openxmlformats.org/officeDocument/2006/relationships/slide" Target="slides/slide2581.xml"/><Relationship Id="rId2790" Type="http://schemas.openxmlformats.org/officeDocument/2006/relationships/slide" Target="slides/slide2788.xml"/><Relationship Id="rId348" Type="http://schemas.openxmlformats.org/officeDocument/2006/relationships/slide" Target="slides/slide346.xml"/><Relationship Id="rId555" Type="http://schemas.openxmlformats.org/officeDocument/2006/relationships/slide" Target="slides/slide553.xml"/><Relationship Id="rId762" Type="http://schemas.openxmlformats.org/officeDocument/2006/relationships/slide" Target="slides/slide760.xml"/><Relationship Id="rId1185" Type="http://schemas.openxmlformats.org/officeDocument/2006/relationships/slide" Target="slides/slide1183.xml"/><Relationship Id="rId1392" Type="http://schemas.openxmlformats.org/officeDocument/2006/relationships/slide" Target="slides/slide1390.xml"/><Relationship Id="rId2029" Type="http://schemas.openxmlformats.org/officeDocument/2006/relationships/slide" Target="slides/slide2027.xml"/><Relationship Id="rId2236" Type="http://schemas.openxmlformats.org/officeDocument/2006/relationships/slide" Target="slides/slide2234.xml"/><Relationship Id="rId2443" Type="http://schemas.openxmlformats.org/officeDocument/2006/relationships/slide" Target="slides/slide2441.xml"/><Relationship Id="rId2650" Type="http://schemas.openxmlformats.org/officeDocument/2006/relationships/slide" Target="slides/slide2648.xml"/><Relationship Id="rId208" Type="http://schemas.openxmlformats.org/officeDocument/2006/relationships/slide" Target="slides/slide206.xml"/><Relationship Id="rId415" Type="http://schemas.openxmlformats.org/officeDocument/2006/relationships/slide" Target="slides/slide413.xml"/><Relationship Id="rId622" Type="http://schemas.openxmlformats.org/officeDocument/2006/relationships/slide" Target="slides/slide620.xml"/><Relationship Id="rId1045" Type="http://schemas.openxmlformats.org/officeDocument/2006/relationships/slide" Target="slides/slide1043.xml"/><Relationship Id="rId1252" Type="http://schemas.openxmlformats.org/officeDocument/2006/relationships/slide" Target="slides/slide1250.xml"/><Relationship Id="rId2303" Type="http://schemas.openxmlformats.org/officeDocument/2006/relationships/slide" Target="slides/slide2301.xml"/><Relationship Id="rId2510" Type="http://schemas.openxmlformats.org/officeDocument/2006/relationships/slide" Target="slides/slide2508.xml"/><Relationship Id="rId1112" Type="http://schemas.openxmlformats.org/officeDocument/2006/relationships/slide" Target="slides/slide1110.xml"/><Relationship Id="rId3077" Type="http://schemas.openxmlformats.org/officeDocument/2006/relationships/slide" Target="slides/slide3075.xml"/><Relationship Id="rId1929" Type="http://schemas.openxmlformats.org/officeDocument/2006/relationships/slide" Target="slides/slide1927.xml"/><Relationship Id="rId2093" Type="http://schemas.openxmlformats.org/officeDocument/2006/relationships/slide" Target="slides/slide2091.xml"/><Relationship Id="rId272" Type="http://schemas.openxmlformats.org/officeDocument/2006/relationships/slide" Target="slides/slide270.xml"/><Relationship Id="rId2160" Type="http://schemas.openxmlformats.org/officeDocument/2006/relationships/slide" Target="slides/slide2158.xml"/><Relationship Id="rId3004" Type="http://schemas.openxmlformats.org/officeDocument/2006/relationships/slide" Target="slides/slide3002.xml"/><Relationship Id="rId132" Type="http://schemas.openxmlformats.org/officeDocument/2006/relationships/slide" Target="slides/slide130.xml"/><Relationship Id="rId2020" Type="http://schemas.openxmlformats.org/officeDocument/2006/relationships/slide" Target="slides/slide2018.xml"/><Relationship Id="rId1579" Type="http://schemas.openxmlformats.org/officeDocument/2006/relationships/slide" Target="slides/slide1577.xml"/><Relationship Id="rId2977" Type="http://schemas.openxmlformats.org/officeDocument/2006/relationships/slide" Target="slides/slide2975.xml"/><Relationship Id="rId949" Type="http://schemas.openxmlformats.org/officeDocument/2006/relationships/slide" Target="slides/slide947.xml"/><Relationship Id="rId1786" Type="http://schemas.openxmlformats.org/officeDocument/2006/relationships/slide" Target="slides/slide1784.xml"/><Relationship Id="rId1993" Type="http://schemas.openxmlformats.org/officeDocument/2006/relationships/slide" Target="slides/slide1991.xml"/><Relationship Id="rId2837" Type="http://schemas.openxmlformats.org/officeDocument/2006/relationships/slide" Target="slides/slide2835.xml"/><Relationship Id="rId78" Type="http://schemas.openxmlformats.org/officeDocument/2006/relationships/slide" Target="slides/slide76.xml"/><Relationship Id="rId809" Type="http://schemas.openxmlformats.org/officeDocument/2006/relationships/slide" Target="slides/slide807.xml"/><Relationship Id="rId1439" Type="http://schemas.openxmlformats.org/officeDocument/2006/relationships/slide" Target="slides/slide1437.xml"/><Relationship Id="rId1646" Type="http://schemas.openxmlformats.org/officeDocument/2006/relationships/slide" Target="slides/slide1644.xml"/><Relationship Id="rId1853" Type="http://schemas.openxmlformats.org/officeDocument/2006/relationships/slide" Target="slides/slide1851.xml"/><Relationship Id="rId2904" Type="http://schemas.openxmlformats.org/officeDocument/2006/relationships/slide" Target="slides/slide2902.xml"/><Relationship Id="rId1506" Type="http://schemas.openxmlformats.org/officeDocument/2006/relationships/slide" Target="slides/slide1504.xml"/><Relationship Id="rId1713" Type="http://schemas.openxmlformats.org/officeDocument/2006/relationships/slide" Target="slides/slide1711.xml"/><Relationship Id="rId1920" Type="http://schemas.openxmlformats.org/officeDocument/2006/relationships/slide" Target="slides/slide1918.xml"/><Relationship Id="rId599" Type="http://schemas.openxmlformats.org/officeDocument/2006/relationships/slide" Target="slides/slide597.xml"/><Relationship Id="rId2487" Type="http://schemas.openxmlformats.org/officeDocument/2006/relationships/slide" Target="slides/slide2485.xml"/><Relationship Id="rId2694" Type="http://schemas.openxmlformats.org/officeDocument/2006/relationships/slide" Target="slides/slide2692.xml"/><Relationship Id="rId459" Type="http://schemas.openxmlformats.org/officeDocument/2006/relationships/slide" Target="slides/slide457.xml"/><Relationship Id="rId666" Type="http://schemas.openxmlformats.org/officeDocument/2006/relationships/slide" Target="slides/slide664.xml"/><Relationship Id="rId873" Type="http://schemas.openxmlformats.org/officeDocument/2006/relationships/slide" Target="slides/slide871.xml"/><Relationship Id="rId1089" Type="http://schemas.openxmlformats.org/officeDocument/2006/relationships/slide" Target="slides/slide1087.xml"/><Relationship Id="rId1296" Type="http://schemas.openxmlformats.org/officeDocument/2006/relationships/slide" Target="slides/slide1294.xml"/><Relationship Id="rId2347" Type="http://schemas.openxmlformats.org/officeDocument/2006/relationships/slide" Target="slides/slide2345.xml"/><Relationship Id="rId2554" Type="http://schemas.openxmlformats.org/officeDocument/2006/relationships/slide" Target="slides/slide2552.xml"/><Relationship Id="rId319" Type="http://schemas.openxmlformats.org/officeDocument/2006/relationships/slide" Target="slides/slide317.xml"/><Relationship Id="rId526" Type="http://schemas.openxmlformats.org/officeDocument/2006/relationships/slide" Target="slides/slide524.xml"/><Relationship Id="rId1156" Type="http://schemas.openxmlformats.org/officeDocument/2006/relationships/slide" Target="slides/slide1154.xml"/><Relationship Id="rId1363" Type="http://schemas.openxmlformats.org/officeDocument/2006/relationships/slide" Target="slides/slide1361.xml"/><Relationship Id="rId2207" Type="http://schemas.openxmlformats.org/officeDocument/2006/relationships/slide" Target="slides/slide2205.xml"/><Relationship Id="rId2761" Type="http://schemas.openxmlformats.org/officeDocument/2006/relationships/slide" Target="slides/slide2759.xml"/><Relationship Id="rId733" Type="http://schemas.openxmlformats.org/officeDocument/2006/relationships/slide" Target="slides/slide731.xml"/><Relationship Id="rId940" Type="http://schemas.openxmlformats.org/officeDocument/2006/relationships/slide" Target="slides/slide938.xml"/><Relationship Id="rId1016" Type="http://schemas.openxmlformats.org/officeDocument/2006/relationships/slide" Target="slides/slide1014.xml"/><Relationship Id="rId1570" Type="http://schemas.openxmlformats.org/officeDocument/2006/relationships/slide" Target="slides/slide1568.xml"/><Relationship Id="rId2414" Type="http://schemas.openxmlformats.org/officeDocument/2006/relationships/slide" Target="slides/slide2412.xml"/><Relationship Id="rId2621" Type="http://schemas.openxmlformats.org/officeDocument/2006/relationships/slide" Target="slides/slide2619.xml"/><Relationship Id="rId800" Type="http://schemas.openxmlformats.org/officeDocument/2006/relationships/slide" Target="slides/slide798.xml"/><Relationship Id="rId1223" Type="http://schemas.openxmlformats.org/officeDocument/2006/relationships/slide" Target="slides/slide1221.xml"/><Relationship Id="rId1430" Type="http://schemas.openxmlformats.org/officeDocument/2006/relationships/slide" Target="slides/slide1428.xml"/><Relationship Id="rId3048" Type="http://schemas.openxmlformats.org/officeDocument/2006/relationships/slide" Target="slides/slide3046.xml"/><Relationship Id="rId176" Type="http://schemas.openxmlformats.org/officeDocument/2006/relationships/slide" Target="slides/slide174.xml"/><Relationship Id="rId383" Type="http://schemas.openxmlformats.org/officeDocument/2006/relationships/slide" Target="slides/slide381.xml"/><Relationship Id="rId590" Type="http://schemas.openxmlformats.org/officeDocument/2006/relationships/slide" Target="slides/slide588.xml"/><Relationship Id="rId2064" Type="http://schemas.openxmlformats.org/officeDocument/2006/relationships/slide" Target="slides/slide2062.xml"/><Relationship Id="rId2271" Type="http://schemas.openxmlformats.org/officeDocument/2006/relationships/slide" Target="slides/slide2269.xml"/><Relationship Id="rId243" Type="http://schemas.openxmlformats.org/officeDocument/2006/relationships/slide" Target="slides/slide241.xml"/><Relationship Id="rId450" Type="http://schemas.openxmlformats.org/officeDocument/2006/relationships/slide" Target="slides/slide448.xml"/><Relationship Id="rId1080" Type="http://schemas.openxmlformats.org/officeDocument/2006/relationships/slide" Target="slides/slide1078.xml"/><Relationship Id="rId2131" Type="http://schemas.openxmlformats.org/officeDocument/2006/relationships/slide" Target="slides/slide2129.xml"/><Relationship Id="rId103" Type="http://schemas.openxmlformats.org/officeDocument/2006/relationships/slide" Target="slides/slide101.xml"/><Relationship Id="rId310" Type="http://schemas.openxmlformats.org/officeDocument/2006/relationships/slide" Target="slides/slide308.xml"/><Relationship Id="rId1897" Type="http://schemas.openxmlformats.org/officeDocument/2006/relationships/slide" Target="slides/slide1895.xml"/><Relationship Id="rId2948" Type="http://schemas.openxmlformats.org/officeDocument/2006/relationships/slide" Target="slides/slide2946.xml"/><Relationship Id="rId1757" Type="http://schemas.openxmlformats.org/officeDocument/2006/relationships/slide" Target="slides/slide1755.xml"/><Relationship Id="rId1964" Type="http://schemas.openxmlformats.org/officeDocument/2006/relationships/slide" Target="slides/slide1962.xml"/><Relationship Id="rId2808" Type="http://schemas.openxmlformats.org/officeDocument/2006/relationships/slide" Target="slides/slide2806.xml"/><Relationship Id="rId49" Type="http://schemas.openxmlformats.org/officeDocument/2006/relationships/slide" Target="slides/slide47.xml"/><Relationship Id="rId1617" Type="http://schemas.openxmlformats.org/officeDocument/2006/relationships/slide" Target="slides/slide1615.xml"/><Relationship Id="rId1824" Type="http://schemas.openxmlformats.org/officeDocument/2006/relationships/slide" Target="slides/slide1822.xml"/><Relationship Id="rId2598" Type="http://schemas.openxmlformats.org/officeDocument/2006/relationships/slide" Target="slides/slide2596.xml"/><Relationship Id="rId777" Type="http://schemas.openxmlformats.org/officeDocument/2006/relationships/slide" Target="slides/slide775.xml"/><Relationship Id="rId984" Type="http://schemas.openxmlformats.org/officeDocument/2006/relationships/slide" Target="slides/slide982.xml"/><Relationship Id="rId2458" Type="http://schemas.openxmlformats.org/officeDocument/2006/relationships/slide" Target="slides/slide2456.xml"/><Relationship Id="rId2665" Type="http://schemas.openxmlformats.org/officeDocument/2006/relationships/slide" Target="slides/slide2663.xml"/><Relationship Id="rId2872" Type="http://schemas.openxmlformats.org/officeDocument/2006/relationships/slide" Target="slides/slide2870.xml"/><Relationship Id="rId637" Type="http://schemas.openxmlformats.org/officeDocument/2006/relationships/slide" Target="slides/slide635.xml"/><Relationship Id="rId844" Type="http://schemas.openxmlformats.org/officeDocument/2006/relationships/slide" Target="slides/slide842.xml"/><Relationship Id="rId1267" Type="http://schemas.openxmlformats.org/officeDocument/2006/relationships/slide" Target="slides/slide1265.xml"/><Relationship Id="rId1474" Type="http://schemas.openxmlformats.org/officeDocument/2006/relationships/slide" Target="slides/slide1472.xml"/><Relationship Id="rId1681" Type="http://schemas.openxmlformats.org/officeDocument/2006/relationships/slide" Target="slides/slide1679.xml"/><Relationship Id="rId2318" Type="http://schemas.openxmlformats.org/officeDocument/2006/relationships/slide" Target="slides/slide2316.xml"/><Relationship Id="rId2525" Type="http://schemas.openxmlformats.org/officeDocument/2006/relationships/slide" Target="slides/slide2523.xml"/><Relationship Id="rId2732" Type="http://schemas.openxmlformats.org/officeDocument/2006/relationships/slide" Target="slides/slide2730.xml"/><Relationship Id="rId704" Type="http://schemas.openxmlformats.org/officeDocument/2006/relationships/slide" Target="slides/slide702.xml"/><Relationship Id="rId911" Type="http://schemas.openxmlformats.org/officeDocument/2006/relationships/slide" Target="slides/slide909.xml"/><Relationship Id="rId1127" Type="http://schemas.openxmlformats.org/officeDocument/2006/relationships/slide" Target="slides/slide1125.xml"/><Relationship Id="rId1334" Type="http://schemas.openxmlformats.org/officeDocument/2006/relationships/slide" Target="slides/slide1332.xml"/><Relationship Id="rId1541" Type="http://schemas.openxmlformats.org/officeDocument/2006/relationships/slide" Target="slides/slide1539.xml"/><Relationship Id="rId40" Type="http://schemas.openxmlformats.org/officeDocument/2006/relationships/slide" Target="slides/slide38.xml"/><Relationship Id="rId1401" Type="http://schemas.openxmlformats.org/officeDocument/2006/relationships/slide" Target="slides/slide1399.xml"/><Relationship Id="rId287" Type="http://schemas.openxmlformats.org/officeDocument/2006/relationships/slide" Target="slides/slide285.xml"/><Relationship Id="rId494" Type="http://schemas.openxmlformats.org/officeDocument/2006/relationships/slide" Target="slides/slide492.xml"/><Relationship Id="rId2175" Type="http://schemas.openxmlformats.org/officeDocument/2006/relationships/slide" Target="slides/slide2173.xml"/><Relationship Id="rId2382" Type="http://schemas.openxmlformats.org/officeDocument/2006/relationships/slide" Target="slides/slide2380.xml"/><Relationship Id="rId3019" Type="http://schemas.openxmlformats.org/officeDocument/2006/relationships/slide" Target="slides/slide3017.xml"/><Relationship Id="rId147" Type="http://schemas.openxmlformats.org/officeDocument/2006/relationships/slide" Target="slides/slide145.xml"/><Relationship Id="rId354" Type="http://schemas.openxmlformats.org/officeDocument/2006/relationships/slide" Target="slides/slide352.xml"/><Relationship Id="rId1191" Type="http://schemas.openxmlformats.org/officeDocument/2006/relationships/slide" Target="slides/slide1189.xml"/><Relationship Id="rId2035" Type="http://schemas.openxmlformats.org/officeDocument/2006/relationships/slide" Target="slides/slide2033.xml"/><Relationship Id="rId561" Type="http://schemas.openxmlformats.org/officeDocument/2006/relationships/slide" Target="slides/slide559.xml"/><Relationship Id="rId2242" Type="http://schemas.openxmlformats.org/officeDocument/2006/relationships/slide" Target="slides/slide2240.xml"/><Relationship Id="rId214" Type="http://schemas.openxmlformats.org/officeDocument/2006/relationships/slide" Target="slides/slide212.xml"/><Relationship Id="rId421" Type="http://schemas.openxmlformats.org/officeDocument/2006/relationships/slide" Target="slides/slide419.xml"/><Relationship Id="rId1051" Type="http://schemas.openxmlformats.org/officeDocument/2006/relationships/slide" Target="slides/slide1049.xml"/><Relationship Id="rId2102" Type="http://schemas.openxmlformats.org/officeDocument/2006/relationships/slide" Target="slides/slide2100.xml"/><Relationship Id="rId1868" Type="http://schemas.openxmlformats.org/officeDocument/2006/relationships/slide" Target="slides/slide1866.xml"/><Relationship Id="rId2919" Type="http://schemas.openxmlformats.org/officeDocument/2006/relationships/slide" Target="slides/slide2917.xml"/><Relationship Id="rId3083" Type="http://schemas.openxmlformats.org/officeDocument/2006/relationships/slide" Target="slides/slide3081.xml"/><Relationship Id="rId1728" Type="http://schemas.openxmlformats.org/officeDocument/2006/relationships/slide" Target="slides/slide1726.xml"/><Relationship Id="rId1935" Type="http://schemas.openxmlformats.org/officeDocument/2006/relationships/slide" Target="slides/slide1933.xml"/><Relationship Id="rId3010" Type="http://schemas.openxmlformats.org/officeDocument/2006/relationships/slide" Target="slides/slide3008.xml"/><Relationship Id="rId4" Type="http://schemas.openxmlformats.org/officeDocument/2006/relationships/slide" Target="slides/slide2.xml"/><Relationship Id="rId888" Type="http://schemas.openxmlformats.org/officeDocument/2006/relationships/slide" Target="slides/slide886.xml"/><Relationship Id="rId2569" Type="http://schemas.openxmlformats.org/officeDocument/2006/relationships/slide" Target="slides/slide2567.xml"/><Relationship Id="rId2776" Type="http://schemas.openxmlformats.org/officeDocument/2006/relationships/slide" Target="slides/slide2774.xml"/><Relationship Id="rId2983" Type="http://schemas.openxmlformats.org/officeDocument/2006/relationships/slide" Target="slides/slide2981.xml"/><Relationship Id="rId748" Type="http://schemas.openxmlformats.org/officeDocument/2006/relationships/slide" Target="slides/slide746.xml"/><Relationship Id="rId955" Type="http://schemas.openxmlformats.org/officeDocument/2006/relationships/slide" Target="slides/slide953.xml"/><Relationship Id="rId1378" Type="http://schemas.openxmlformats.org/officeDocument/2006/relationships/slide" Target="slides/slide1376.xml"/><Relationship Id="rId1585" Type="http://schemas.openxmlformats.org/officeDocument/2006/relationships/slide" Target="slides/slide1583.xml"/><Relationship Id="rId1792" Type="http://schemas.openxmlformats.org/officeDocument/2006/relationships/slide" Target="slides/slide1790.xml"/><Relationship Id="rId2429" Type="http://schemas.openxmlformats.org/officeDocument/2006/relationships/slide" Target="slides/slide2427.xml"/><Relationship Id="rId2636" Type="http://schemas.openxmlformats.org/officeDocument/2006/relationships/slide" Target="slides/slide2634.xml"/><Relationship Id="rId2843" Type="http://schemas.openxmlformats.org/officeDocument/2006/relationships/slide" Target="slides/slide2841.xml"/><Relationship Id="rId84" Type="http://schemas.openxmlformats.org/officeDocument/2006/relationships/slide" Target="slides/slide82.xml"/><Relationship Id="rId608" Type="http://schemas.openxmlformats.org/officeDocument/2006/relationships/slide" Target="slides/slide606.xml"/><Relationship Id="rId815" Type="http://schemas.openxmlformats.org/officeDocument/2006/relationships/slide" Target="slides/slide813.xml"/><Relationship Id="rId1238" Type="http://schemas.openxmlformats.org/officeDocument/2006/relationships/slide" Target="slides/slide1236.xml"/><Relationship Id="rId1445" Type="http://schemas.openxmlformats.org/officeDocument/2006/relationships/slide" Target="slides/slide1443.xml"/><Relationship Id="rId1652" Type="http://schemas.openxmlformats.org/officeDocument/2006/relationships/slide" Target="slides/slide1650.xml"/><Relationship Id="rId1305" Type="http://schemas.openxmlformats.org/officeDocument/2006/relationships/slide" Target="slides/slide1303.xml"/><Relationship Id="rId2703" Type="http://schemas.openxmlformats.org/officeDocument/2006/relationships/slide" Target="slides/slide2701.xml"/><Relationship Id="rId2910" Type="http://schemas.openxmlformats.org/officeDocument/2006/relationships/slide" Target="slides/slide2908.xml"/><Relationship Id="rId1512" Type="http://schemas.openxmlformats.org/officeDocument/2006/relationships/slide" Target="slides/slide1510.xml"/><Relationship Id="rId11" Type="http://schemas.openxmlformats.org/officeDocument/2006/relationships/slide" Target="slides/slide9.xml"/><Relationship Id="rId398" Type="http://schemas.openxmlformats.org/officeDocument/2006/relationships/slide" Target="slides/slide396.xml"/><Relationship Id="rId2079" Type="http://schemas.openxmlformats.org/officeDocument/2006/relationships/slide" Target="slides/slide2077.xml"/><Relationship Id="rId2286" Type="http://schemas.openxmlformats.org/officeDocument/2006/relationships/slide" Target="slides/slide2284.xml"/><Relationship Id="rId2493" Type="http://schemas.openxmlformats.org/officeDocument/2006/relationships/slide" Target="slides/slide2491.xml"/><Relationship Id="rId258" Type="http://schemas.openxmlformats.org/officeDocument/2006/relationships/slide" Target="slides/slide256.xml"/><Relationship Id="rId465" Type="http://schemas.openxmlformats.org/officeDocument/2006/relationships/slide" Target="slides/slide463.xml"/><Relationship Id="rId672" Type="http://schemas.openxmlformats.org/officeDocument/2006/relationships/slide" Target="slides/slide670.xml"/><Relationship Id="rId1095" Type="http://schemas.openxmlformats.org/officeDocument/2006/relationships/slide" Target="slides/slide1093.xml"/><Relationship Id="rId2146" Type="http://schemas.openxmlformats.org/officeDocument/2006/relationships/slide" Target="slides/slide2144.xml"/><Relationship Id="rId2353" Type="http://schemas.openxmlformats.org/officeDocument/2006/relationships/slide" Target="slides/slide2351.xml"/><Relationship Id="rId2560" Type="http://schemas.openxmlformats.org/officeDocument/2006/relationships/slide" Target="slides/slide2558.xml"/><Relationship Id="rId118" Type="http://schemas.openxmlformats.org/officeDocument/2006/relationships/slide" Target="slides/slide116.xml"/><Relationship Id="rId325" Type="http://schemas.openxmlformats.org/officeDocument/2006/relationships/slide" Target="slides/slide323.xml"/><Relationship Id="rId532" Type="http://schemas.openxmlformats.org/officeDocument/2006/relationships/slide" Target="slides/slide530.xml"/><Relationship Id="rId1162" Type="http://schemas.openxmlformats.org/officeDocument/2006/relationships/slide" Target="slides/slide1160.xml"/><Relationship Id="rId2006" Type="http://schemas.openxmlformats.org/officeDocument/2006/relationships/slide" Target="slides/slide2004.xml"/><Relationship Id="rId2213" Type="http://schemas.openxmlformats.org/officeDocument/2006/relationships/slide" Target="slides/slide2211.xml"/><Relationship Id="rId2420" Type="http://schemas.openxmlformats.org/officeDocument/2006/relationships/slide" Target="slides/slide2418.xml"/><Relationship Id="rId1022" Type="http://schemas.openxmlformats.org/officeDocument/2006/relationships/slide" Target="slides/slide1020.xml"/><Relationship Id="rId1979" Type="http://schemas.openxmlformats.org/officeDocument/2006/relationships/slide" Target="slides/slide1977.xml"/><Relationship Id="rId1839" Type="http://schemas.openxmlformats.org/officeDocument/2006/relationships/slide" Target="slides/slide1837.xml"/><Relationship Id="rId3054" Type="http://schemas.openxmlformats.org/officeDocument/2006/relationships/slide" Target="slides/slide3052.xml"/><Relationship Id="rId182" Type="http://schemas.openxmlformats.org/officeDocument/2006/relationships/slide" Target="slides/slide180.xml"/><Relationship Id="rId1906" Type="http://schemas.openxmlformats.org/officeDocument/2006/relationships/slide" Target="slides/slide1904.xml"/><Relationship Id="rId2070" Type="http://schemas.openxmlformats.org/officeDocument/2006/relationships/slide" Target="slides/slide2068.xml"/><Relationship Id="rId999" Type="http://schemas.openxmlformats.org/officeDocument/2006/relationships/slide" Target="slides/slide997.xml"/><Relationship Id="rId2887" Type="http://schemas.openxmlformats.org/officeDocument/2006/relationships/slide" Target="slides/slide2885.xml"/><Relationship Id="rId859" Type="http://schemas.openxmlformats.org/officeDocument/2006/relationships/slide" Target="slides/slide857.xml"/><Relationship Id="rId1489" Type="http://schemas.openxmlformats.org/officeDocument/2006/relationships/slide" Target="slides/slide1487.xml"/><Relationship Id="rId1696" Type="http://schemas.openxmlformats.org/officeDocument/2006/relationships/slide" Target="slides/slide1694.xml"/><Relationship Id="rId1349" Type="http://schemas.openxmlformats.org/officeDocument/2006/relationships/slide" Target="slides/slide1347.xml"/><Relationship Id="rId2747" Type="http://schemas.openxmlformats.org/officeDocument/2006/relationships/slide" Target="slides/slide2745.xml"/><Relationship Id="rId2954" Type="http://schemas.openxmlformats.org/officeDocument/2006/relationships/slide" Target="slides/slide2952.xml"/><Relationship Id="rId719" Type="http://schemas.openxmlformats.org/officeDocument/2006/relationships/slide" Target="slides/slide717.xml"/><Relationship Id="rId926" Type="http://schemas.openxmlformats.org/officeDocument/2006/relationships/slide" Target="slides/slide924.xml"/><Relationship Id="rId1556" Type="http://schemas.openxmlformats.org/officeDocument/2006/relationships/slide" Target="slides/slide1554.xml"/><Relationship Id="rId1763" Type="http://schemas.openxmlformats.org/officeDocument/2006/relationships/slide" Target="slides/slide1761.xml"/><Relationship Id="rId1970" Type="http://schemas.openxmlformats.org/officeDocument/2006/relationships/slide" Target="slides/slide1968.xml"/><Relationship Id="rId2607" Type="http://schemas.openxmlformats.org/officeDocument/2006/relationships/slide" Target="slides/slide2605.xml"/><Relationship Id="rId2814" Type="http://schemas.openxmlformats.org/officeDocument/2006/relationships/slide" Target="slides/slide2812.xml"/><Relationship Id="rId55" Type="http://schemas.openxmlformats.org/officeDocument/2006/relationships/slide" Target="slides/slide53.xml"/><Relationship Id="rId1209" Type="http://schemas.openxmlformats.org/officeDocument/2006/relationships/slide" Target="slides/slide1207.xml"/><Relationship Id="rId1416" Type="http://schemas.openxmlformats.org/officeDocument/2006/relationships/slide" Target="slides/slide1414.xml"/><Relationship Id="rId1623" Type="http://schemas.openxmlformats.org/officeDocument/2006/relationships/slide" Target="slides/slide1621.xml"/><Relationship Id="rId1830" Type="http://schemas.openxmlformats.org/officeDocument/2006/relationships/slide" Target="slides/slide1828.xml"/><Relationship Id="rId2397" Type="http://schemas.openxmlformats.org/officeDocument/2006/relationships/slide" Target="slides/slide2395.xml"/><Relationship Id="rId369" Type="http://schemas.openxmlformats.org/officeDocument/2006/relationships/slide" Target="slides/slide367.xml"/><Relationship Id="rId576" Type="http://schemas.openxmlformats.org/officeDocument/2006/relationships/slide" Target="slides/slide574.xml"/><Relationship Id="rId783" Type="http://schemas.openxmlformats.org/officeDocument/2006/relationships/slide" Target="slides/slide781.xml"/><Relationship Id="rId990" Type="http://schemas.openxmlformats.org/officeDocument/2006/relationships/slide" Target="slides/slide988.xml"/><Relationship Id="rId2257" Type="http://schemas.openxmlformats.org/officeDocument/2006/relationships/slide" Target="slides/slide2255.xml"/><Relationship Id="rId2464" Type="http://schemas.openxmlformats.org/officeDocument/2006/relationships/slide" Target="slides/slide2462.xml"/><Relationship Id="rId2671" Type="http://schemas.openxmlformats.org/officeDocument/2006/relationships/slide" Target="slides/slide2669.xml"/><Relationship Id="rId229" Type="http://schemas.openxmlformats.org/officeDocument/2006/relationships/slide" Target="slides/slide227.xml"/><Relationship Id="rId436" Type="http://schemas.openxmlformats.org/officeDocument/2006/relationships/slide" Target="slides/slide434.xml"/><Relationship Id="rId643" Type="http://schemas.openxmlformats.org/officeDocument/2006/relationships/slide" Target="slides/slide641.xml"/><Relationship Id="rId1066" Type="http://schemas.openxmlformats.org/officeDocument/2006/relationships/slide" Target="slides/slide1064.xml"/><Relationship Id="rId1273" Type="http://schemas.openxmlformats.org/officeDocument/2006/relationships/slide" Target="slides/slide1271.xml"/><Relationship Id="rId1480" Type="http://schemas.openxmlformats.org/officeDocument/2006/relationships/slide" Target="slides/slide1478.xml"/><Relationship Id="rId2117" Type="http://schemas.openxmlformats.org/officeDocument/2006/relationships/slide" Target="slides/slide2115.xml"/><Relationship Id="rId2324" Type="http://schemas.openxmlformats.org/officeDocument/2006/relationships/slide" Target="slides/slide2322.xml"/><Relationship Id="rId850" Type="http://schemas.openxmlformats.org/officeDocument/2006/relationships/slide" Target="slides/slide848.xml"/><Relationship Id="rId1133" Type="http://schemas.openxmlformats.org/officeDocument/2006/relationships/slide" Target="slides/slide1131.xml"/><Relationship Id="rId2531" Type="http://schemas.openxmlformats.org/officeDocument/2006/relationships/slide" Target="slides/slide2529.xml"/><Relationship Id="rId503" Type="http://schemas.openxmlformats.org/officeDocument/2006/relationships/slide" Target="slides/slide501.xml"/><Relationship Id="rId710" Type="http://schemas.openxmlformats.org/officeDocument/2006/relationships/slide" Target="slides/slide708.xml"/><Relationship Id="rId1340" Type="http://schemas.openxmlformats.org/officeDocument/2006/relationships/slide" Target="slides/slide1338.xml"/><Relationship Id="rId3098" Type="http://schemas.openxmlformats.org/officeDocument/2006/relationships/tableStyles" Target="tableStyles.xml"/><Relationship Id="rId1200" Type="http://schemas.openxmlformats.org/officeDocument/2006/relationships/slide" Target="slides/slide1198.xml"/><Relationship Id="rId293" Type="http://schemas.openxmlformats.org/officeDocument/2006/relationships/slide" Target="slides/slide291.xml"/><Relationship Id="rId2181" Type="http://schemas.openxmlformats.org/officeDocument/2006/relationships/slide" Target="slides/slide2179.xml"/><Relationship Id="rId3025" Type="http://schemas.openxmlformats.org/officeDocument/2006/relationships/slide" Target="slides/slide3023.xml"/><Relationship Id="rId153" Type="http://schemas.openxmlformats.org/officeDocument/2006/relationships/slide" Target="slides/slide151.xml"/><Relationship Id="rId360" Type="http://schemas.openxmlformats.org/officeDocument/2006/relationships/slide" Target="slides/slide358.xml"/><Relationship Id="rId2041" Type="http://schemas.openxmlformats.org/officeDocument/2006/relationships/slide" Target="slides/slide2039.xml"/><Relationship Id="rId220" Type="http://schemas.openxmlformats.org/officeDocument/2006/relationships/slide" Target="slides/slide218.xml"/><Relationship Id="rId2998" Type="http://schemas.openxmlformats.org/officeDocument/2006/relationships/slide" Target="slides/slide2996.xml"/><Relationship Id="rId2858" Type="http://schemas.openxmlformats.org/officeDocument/2006/relationships/slide" Target="slides/slide2856.xml"/><Relationship Id="rId99" Type="http://schemas.openxmlformats.org/officeDocument/2006/relationships/slide" Target="slides/slide97.xml"/><Relationship Id="rId1667" Type="http://schemas.openxmlformats.org/officeDocument/2006/relationships/slide" Target="slides/slide1665.xml"/><Relationship Id="rId1874" Type="http://schemas.openxmlformats.org/officeDocument/2006/relationships/slide" Target="slides/slide1872.xml"/><Relationship Id="rId2718" Type="http://schemas.openxmlformats.org/officeDocument/2006/relationships/slide" Target="slides/slide2716.xml"/><Relationship Id="rId2925" Type="http://schemas.openxmlformats.org/officeDocument/2006/relationships/slide" Target="slides/slide2923.xml"/><Relationship Id="rId1527" Type="http://schemas.openxmlformats.org/officeDocument/2006/relationships/slide" Target="slides/slide1525.xml"/><Relationship Id="rId1734" Type="http://schemas.openxmlformats.org/officeDocument/2006/relationships/slide" Target="slides/slide1732.xml"/><Relationship Id="rId1941" Type="http://schemas.openxmlformats.org/officeDocument/2006/relationships/slide" Target="slides/slide1939.xml"/><Relationship Id="rId26" Type="http://schemas.openxmlformats.org/officeDocument/2006/relationships/slide" Target="slides/slide24.xml"/><Relationship Id="rId1801" Type="http://schemas.openxmlformats.org/officeDocument/2006/relationships/slide" Target="slides/slide1799.xml"/><Relationship Id="rId687" Type="http://schemas.openxmlformats.org/officeDocument/2006/relationships/slide" Target="slides/slide685.xml"/><Relationship Id="rId2368" Type="http://schemas.openxmlformats.org/officeDocument/2006/relationships/slide" Target="slides/slide2366.xml"/><Relationship Id="rId894" Type="http://schemas.openxmlformats.org/officeDocument/2006/relationships/slide" Target="slides/slide892.xml"/><Relationship Id="rId1177" Type="http://schemas.openxmlformats.org/officeDocument/2006/relationships/slide" Target="slides/slide1175.xml"/><Relationship Id="rId2575" Type="http://schemas.openxmlformats.org/officeDocument/2006/relationships/slide" Target="slides/slide2573.xml"/><Relationship Id="rId2782" Type="http://schemas.openxmlformats.org/officeDocument/2006/relationships/slide" Target="slides/slide2780.xml"/><Relationship Id="rId547" Type="http://schemas.openxmlformats.org/officeDocument/2006/relationships/slide" Target="slides/slide545.xml"/><Relationship Id="rId754" Type="http://schemas.openxmlformats.org/officeDocument/2006/relationships/slide" Target="slides/slide752.xml"/><Relationship Id="rId961" Type="http://schemas.openxmlformats.org/officeDocument/2006/relationships/slide" Target="slides/slide959.xml"/><Relationship Id="rId1384" Type="http://schemas.openxmlformats.org/officeDocument/2006/relationships/slide" Target="slides/slide1382.xml"/><Relationship Id="rId1591" Type="http://schemas.openxmlformats.org/officeDocument/2006/relationships/slide" Target="slides/slide1589.xml"/><Relationship Id="rId2228" Type="http://schemas.openxmlformats.org/officeDocument/2006/relationships/slide" Target="slides/slide2226.xml"/><Relationship Id="rId2435" Type="http://schemas.openxmlformats.org/officeDocument/2006/relationships/slide" Target="slides/slide2433.xml"/><Relationship Id="rId2642" Type="http://schemas.openxmlformats.org/officeDocument/2006/relationships/slide" Target="slides/slide2640.xml"/><Relationship Id="rId90" Type="http://schemas.openxmlformats.org/officeDocument/2006/relationships/slide" Target="slides/slide88.xml"/><Relationship Id="rId407" Type="http://schemas.openxmlformats.org/officeDocument/2006/relationships/slide" Target="slides/slide405.xml"/><Relationship Id="rId614" Type="http://schemas.openxmlformats.org/officeDocument/2006/relationships/slide" Target="slides/slide612.xml"/><Relationship Id="rId821" Type="http://schemas.openxmlformats.org/officeDocument/2006/relationships/slide" Target="slides/slide819.xml"/><Relationship Id="rId1037" Type="http://schemas.openxmlformats.org/officeDocument/2006/relationships/slide" Target="slides/slide1035.xml"/><Relationship Id="rId1244" Type="http://schemas.openxmlformats.org/officeDocument/2006/relationships/slide" Target="slides/slide1242.xml"/><Relationship Id="rId1451" Type="http://schemas.openxmlformats.org/officeDocument/2006/relationships/slide" Target="slides/slide1449.xml"/><Relationship Id="rId2502" Type="http://schemas.openxmlformats.org/officeDocument/2006/relationships/slide" Target="slides/slide2500.xml"/><Relationship Id="rId1104" Type="http://schemas.openxmlformats.org/officeDocument/2006/relationships/slide" Target="slides/slide1102.xml"/><Relationship Id="rId1311" Type="http://schemas.openxmlformats.org/officeDocument/2006/relationships/slide" Target="slides/slide1309.xml"/><Relationship Id="rId3069" Type="http://schemas.openxmlformats.org/officeDocument/2006/relationships/slide" Target="slides/slide3067.xml"/><Relationship Id="rId197" Type="http://schemas.openxmlformats.org/officeDocument/2006/relationships/slide" Target="slides/slide195.xml"/><Relationship Id="rId2085" Type="http://schemas.openxmlformats.org/officeDocument/2006/relationships/slide" Target="slides/slide2083.xml"/><Relationship Id="rId2292" Type="http://schemas.openxmlformats.org/officeDocument/2006/relationships/slide" Target="slides/slide2290.xml"/><Relationship Id="rId264" Type="http://schemas.openxmlformats.org/officeDocument/2006/relationships/slide" Target="slides/slide262.xml"/><Relationship Id="rId471" Type="http://schemas.openxmlformats.org/officeDocument/2006/relationships/slide" Target="slides/slide469.xml"/><Relationship Id="rId2152" Type="http://schemas.openxmlformats.org/officeDocument/2006/relationships/slide" Target="slides/slide2150.xml"/><Relationship Id="rId124" Type="http://schemas.openxmlformats.org/officeDocument/2006/relationships/slide" Target="slides/slide122.xml"/><Relationship Id="rId331" Type="http://schemas.openxmlformats.org/officeDocument/2006/relationships/slide" Target="slides/slide329.xml"/><Relationship Id="rId2012" Type="http://schemas.openxmlformats.org/officeDocument/2006/relationships/slide" Target="slides/slide2010.xml"/><Relationship Id="rId2969" Type="http://schemas.openxmlformats.org/officeDocument/2006/relationships/slide" Target="slides/slide2967.xml"/><Relationship Id="rId1778" Type="http://schemas.openxmlformats.org/officeDocument/2006/relationships/slide" Target="slides/slide1776.xml"/><Relationship Id="rId1985" Type="http://schemas.openxmlformats.org/officeDocument/2006/relationships/slide" Target="slides/slide1983.xml"/><Relationship Id="rId2829" Type="http://schemas.openxmlformats.org/officeDocument/2006/relationships/slide" Target="slides/slide2827.xml"/><Relationship Id="rId1638" Type="http://schemas.openxmlformats.org/officeDocument/2006/relationships/slide" Target="slides/slide1636.xml"/><Relationship Id="rId1845" Type="http://schemas.openxmlformats.org/officeDocument/2006/relationships/slide" Target="slides/slide1843.xml"/><Relationship Id="rId3060" Type="http://schemas.openxmlformats.org/officeDocument/2006/relationships/slide" Target="slides/slide3058.xml"/><Relationship Id="rId1705" Type="http://schemas.openxmlformats.org/officeDocument/2006/relationships/slide" Target="slides/slide1703.xml"/><Relationship Id="rId1912" Type="http://schemas.openxmlformats.org/officeDocument/2006/relationships/slide" Target="slides/slide1910.xml"/><Relationship Id="rId798" Type="http://schemas.openxmlformats.org/officeDocument/2006/relationships/slide" Target="slides/slide796.xml"/><Relationship Id="rId2479" Type="http://schemas.openxmlformats.org/officeDocument/2006/relationships/slide" Target="slides/slide2477.xml"/><Relationship Id="rId2686" Type="http://schemas.openxmlformats.org/officeDocument/2006/relationships/slide" Target="slides/slide2684.xml"/><Relationship Id="rId2893" Type="http://schemas.openxmlformats.org/officeDocument/2006/relationships/slide" Target="slides/slide2891.xml"/><Relationship Id="rId658" Type="http://schemas.openxmlformats.org/officeDocument/2006/relationships/slide" Target="slides/slide656.xml"/><Relationship Id="rId865" Type="http://schemas.openxmlformats.org/officeDocument/2006/relationships/slide" Target="slides/slide863.xml"/><Relationship Id="rId1288" Type="http://schemas.openxmlformats.org/officeDocument/2006/relationships/slide" Target="slides/slide1286.xml"/><Relationship Id="rId1495" Type="http://schemas.openxmlformats.org/officeDocument/2006/relationships/slide" Target="slides/slide1493.xml"/><Relationship Id="rId2339" Type="http://schemas.openxmlformats.org/officeDocument/2006/relationships/slide" Target="slides/slide2337.xml"/><Relationship Id="rId2546" Type="http://schemas.openxmlformats.org/officeDocument/2006/relationships/slide" Target="slides/slide2544.xml"/><Relationship Id="rId2753" Type="http://schemas.openxmlformats.org/officeDocument/2006/relationships/slide" Target="slides/slide2751.xml"/><Relationship Id="rId2960" Type="http://schemas.openxmlformats.org/officeDocument/2006/relationships/slide" Target="slides/slide2958.xml"/><Relationship Id="rId518" Type="http://schemas.openxmlformats.org/officeDocument/2006/relationships/slide" Target="slides/slide516.xml"/><Relationship Id="rId725" Type="http://schemas.openxmlformats.org/officeDocument/2006/relationships/slide" Target="slides/slide723.xml"/><Relationship Id="rId932" Type="http://schemas.openxmlformats.org/officeDocument/2006/relationships/slide" Target="slides/slide930.xml"/><Relationship Id="rId1148" Type="http://schemas.openxmlformats.org/officeDocument/2006/relationships/slide" Target="slides/slide1146.xml"/><Relationship Id="rId1355" Type="http://schemas.openxmlformats.org/officeDocument/2006/relationships/slide" Target="slides/slide1353.xml"/><Relationship Id="rId1562" Type="http://schemas.openxmlformats.org/officeDocument/2006/relationships/slide" Target="slides/slide1560.xml"/><Relationship Id="rId2406" Type="http://schemas.openxmlformats.org/officeDocument/2006/relationships/slide" Target="slides/slide2404.xml"/><Relationship Id="rId2613" Type="http://schemas.openxmlformats.org/officeDocument/2006/relationships/slide" Target="slides/slide2611.xml"/><Relationship Id="rId1008" Type="http://schemas.openxmlformats.org/officeDocument/2006/relationships/slide" Target="slides/slide1006.xml"/><Relationship Id="rId1215" Type="http://schemas.openxmlformats.org/officeDocument/2006/relationships/slide" Target="slides/slide1213.xml"/><Relationship Id="rId1422" Type="http://schemas.openxmlformats.org/officeDocument/2006/relationships/slide" Target="slides/slide1420.xml"/><Relationship Id="rId2820" Type="http://schemas.openxmlformats.org/officeDocument/2006/relationships/slide" Target="slides/slide2818.xml"/><Relationship Id="rId61" Type="http://schemas.openxmlformats.org/officeDocument/2006/relationships/slide" Target="slides/slide59.xml"/><Relationship Id="rId2196" Type="http://schemas.openxmlformats.org/officeDocument/2006/relationships/slide" Target="slides/slide2194.xml"/><Relationship Id="rId168" Type="http://schemas.openxmlformats.org/officeDocument/2006/relationships/slide" Target="slides/slide166.xml"/><Relationship Id="rId375" Type="http://schemas.openxmlformats.org/officeDocument/2006/relationships/slide" Target="slides/slide373.xml"/><Relationship Id="rId582" Type="http://schemas.openxmlformats.org/officeDocument/2006/relationships/slide" Target="slides/slide580.xml"/><Relationship Id="rId2056" Type="http://schemas.openxmlformats.org/officeDocument/2006/relationships/slide" Target="slides/slide2054.xml"/><Relationship Id="rId2263" Type="http://schemas.openxmlformats.org/officeDocument/2006/relationships/slide" Target="slides/slide2261.xml"/><Relationship Id="rId2470" Type="http://schemas.openxmlformats.org/officeDocument/2006/relationships/slide" Target="slides/slide2468.xml"/><Relationship Id="rId235" Type="http://schemas.openxmlformats.org/officeDocument/2006/relationships/slide" Target="slides/slide233.xml"/><Relationship Id="rId442" Type="http://schemas.openxmlformats.org/officeDocument/2006/relationships/slide" Target="slides/slide440.xml"/><Relationship Id="rId1072" Type="http://schemas.openxmlformats.org/officeDocument/2006/relationships/slide" Target="slides/slide1070.xml"/><Relationship Id="rId2123" Type="http://schemas.openxmlformats.org/officeDocument/2006/relationships/slide" Target="slides/slide2121.xml"/><Relationship Id="rId2330" Type="http://schemas.openxmlformats.org/officeDocument/2006/relationships/slide" Target="slides/slide2328.xml"/><Relationship Id="rId302" Type="http://schemas.openxmlformats.org/officeDocument/2006/relationships/slide" Target="slides/slide300.xml"/><Relationship Id="rId1889" Type="http://schemas.openxmlformats.org/officeDocument/2006/relationships/slide" Target="slides/slide1887.xml"/><Relationship Id="rId1749" Type="http://schemas.openxmlformats.org/officeDocument/2006/relationships/slide" Target="slides/slide1747.xml"/><Relationship Id="rId1956" Type="http://schemas.openxmlformats.org/officeDocument/2006/relationships/slide" Target="slides/slide1954.xml"/><Relationship Id="rId1609" Type="http://schemas.openxmlformats.org/officeDocument/2006/relationships/slide" Target="slides/slide1607.xml"/><Relationship Id="rId1816" Type="http://schemas.openxmlformats.org/officeDocument/2006/relationships/slide" Target="slides/slide1814.xml"/><Relationship Id="rId3031" Type="http://schemas.openxmlformats.org/officeDocument/2006/relationships/slide" Target="slides/slide3029.xml"/><Relationship Id="rId2797" Type="http://schemas.openxmlformats.org/officeDocument/2006/relationships/slide" Target="slides/slide2795.xml"/><Relationship Id="rId769" Type="http://schemas.openxmlformats.org/officeDocument/2006/relationships/slide" Target="slides/slide767.xml"/><Relationship Id="rId976" Type="http://schemas.openxmlformats.org/officeDocument/2006/relationships/slide" Target="slides/slide974.xml"/><Relationship Id="rId1399" Type="http://schemas.openxmlformats.org/officeDocument/2006/relationships/slide" Target="slides/slide1397.xml"/><Relationship Id="rId2657" Type="http://schemas.openxmlformats.org/officeDocument/2006/relationships/slide" Target="slides/slide2655.xml"/><Relationship Id="rId629" Type="http://schemas.openxmlformats.org/officeDocument/2006/relationships/slide" Target="slides/slide627.xml"/><Relationship Id="rId1259" Type="http://schemas.openxmlformats.org/officeDocument/2006/relationships/slide" Target="slides/slide1257.xml"/><Relationship Id="rId1466" Type="http://schemas.openxmlformats.org/officeDocument/2006/relationships/slide" Target="slides/slide1464.xml"/><Relationship Id="rId2864" Type="http://schemas.openxmlformats.org/officeDocument/2006/relationships/slide" Target="slides/slide2862.xml"/><Relationship Id="rId836" Type="http://schemas.openxmlformats.org/officeDocument/2006/relationships/slide" Target="slides/slide834.xml"/><Relationship Id="rId1119" Type="http://schemas.openxmlformats.org/officeDocument/2006/relationships/slide" Target="slides/slide1117.xml"/><Relationship Id="rId1673" Type="http://schemas.openxmlformats.org/officeDocument/2006/relationships/slide" Target="slides/slide1671.xml"/><Relationship Id="rId1880" Type="http://schemas.openxmlformats.org/officeDocument/2006/relationships/slide" Target="slides/slide1878.xml"/><Relationship Id="rId2517" Type="http://schemas.openxmlformats.org/officeDocument/2006/relationships/slide" Target="slides/slide2515.xml"/><Relationship Id="rId2724" Type="http://schemas.openxmlformats.org/officeDocument/2006/relationships/slide" Target="slides/slide2722.xml"/><Relationship Id="rId2931" Type="http://schemas.openxmlformats.org/officeDocument/2006/relationships/slide" Target="slides/slide2929.xml"/><Relationship Id="rId903" Type="http://schemas.openxmlformats.org/officeDocument/2006/relationships/slide" Target="slides/slide901.xml"/><Relationship Id="rId1326" Type="http://schemas.openxmlformats.org/officeDocument/2006/relationships/slide" Target="slides/slide1324.xml"/><Relationship Id="rId1533" Type="http://schemas.openxmlformats.org/officeDocument/2006/relationships/slide" Target="slides/slide1531.xml"/><Relationship Id="rId1740" Type="http://schemas.openxmlformats.org/officeDocument/2006/relationships/slide" Target="slides/slide1738.xml"/><Relationship Id="rId32" Type="http://schemas.openxmlformats.org/officeDocument/2006/relationships/slide" Target="slides/slide30.xml"/><Relationship Id="rId1600" Type="http://schemas.openxmlformats.org/officeDocument/2006/relationships/slide" Target="slides/slide1598.xml"/><Relationship Id="rId279" Type="http://schemas.openxmlformats.org/officeDocument/2006/relationships/slide" Target="slides/slide277.xml"/><Relationship Id="rId486" Type="http://schemas.openxmlformats.org/officeDocument/2006/relationships/slide" Target="slides/slide484.xml"/><Relationship Id="rId693" Type="http://schemas.openxmlformats.org/officeDocument/2006/relationships/slide" Target="slides/slide691.xml"/><Relationship Id="rId2167" Type="http://schemas.openxmlformats.org/officeDocument/2006/relationships/slide" Target="slides/slide2165.xml"/><Relationship Id="rId2374" Type="http://schemas.openxmlformats.org/officeDocument/2006/relationships/slide" Target="slides/slide2372.xml"/><Relationship Id="rId2581" Type="http://schemas.openxmlformats.org/officeDocument/2006/relationships/slide" Target="slides/slide25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10/3/2022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2022/10/3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群組中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13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3" name="群組中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54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62" name="手繪多邊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3" name="群組中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64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2" name="手繪多邊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3" name="手繪多邊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74" name="群組中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75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群組中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95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0" name="群組中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101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7" name="群組中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108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2" name="群組中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13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9" name="群組中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20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8" name="手繪多邊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9" name="手繪多邊形 128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30" name="群組中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31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9" name="群組中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60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84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85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36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3600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11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44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6315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01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6524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943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4841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65C2-8A14-4B2F-BF5C-9AD808FE9A1C}" type="datetimeFigureOut">
              <a:rPr lang="zh-TW" altLang="en-US" smtClean="0"/>
              <a:t>2022/10/3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42A5-D6B2-4609-9425-6DCAB1916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9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0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zh-TW" altLang="en-US" smtClean="0"/>
              <a:t>2022/10/3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1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zh-TW" altLang="en-US" smtClean="0"/>
              <a:t>2022/10/3</a:t>
            </a:fld>
            <a:endParaRPr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1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6" name="手繪多邊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手繪多邊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手繪多邊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群組中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群組中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群組中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群組中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群組中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手繪多邊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群組中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群組中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群組中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群組中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群組中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56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3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4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13" name="手繪多邊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手繪多邊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中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7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中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6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" name="群組中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33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0" name="群組中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41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50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8" name="群組中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9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7" name="群組中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8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614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869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0683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569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919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54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032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578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00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00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876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584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302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44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7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236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053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80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660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994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950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690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136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498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506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621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283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999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507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364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755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746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742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940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363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600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60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04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137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4726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2633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31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23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7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5239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06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125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256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0380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041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324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983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3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707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038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996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9642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023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8538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5035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946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329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2873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483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5368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9707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722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368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869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1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584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890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131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0750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2724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5535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347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4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38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3360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883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34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198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591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883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885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741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783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843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420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302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699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012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794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41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0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12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784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482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842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53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5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802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685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985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399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21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6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120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89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478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039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8515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318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162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65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921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063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46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40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576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4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00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09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909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052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892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010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297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921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123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894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657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311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008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908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060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416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864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941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851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892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66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0146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832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8912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0090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663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8559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34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676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1845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9213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5521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027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5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513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044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780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858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947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857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647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907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9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2283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2715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096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179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8771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55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7315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874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969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959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012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5661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976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118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3634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357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4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614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5748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379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568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422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145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5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900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446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572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757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889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59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289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738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99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566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237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63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28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099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25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385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493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523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235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702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104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270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18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502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26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10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774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752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268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728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803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9349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423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146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23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191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891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257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69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856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202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488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392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8324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576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500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860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532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090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87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618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624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942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4455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794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917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633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6948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0034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598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142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2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924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63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933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5020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8964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910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8536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173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5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9944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953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528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818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2504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805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507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907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4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7131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97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28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3646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052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6239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902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8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763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3799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336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1085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576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2664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187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5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734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8856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7676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099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789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764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803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683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481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222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40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304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5930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94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860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225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821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91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442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172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271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468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214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292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149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256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505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836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11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901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767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838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784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54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1721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713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0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246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315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655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944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670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984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615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453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797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473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060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908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712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402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018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997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680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248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567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822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0279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022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818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51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294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441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904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165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6374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576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3636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588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113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8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591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2308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395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5334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44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171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548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1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5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386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327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8271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031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2662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379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629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3002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189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949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0743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069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188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093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2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906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0037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399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5103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477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113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001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47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6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7318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0920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649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438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83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614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124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01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402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725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464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318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850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759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444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892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535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40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881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527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355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690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518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44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306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040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773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546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159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280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165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526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918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947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613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908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339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445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845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913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096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741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130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974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384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469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973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506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668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853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7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231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073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627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749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296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467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079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09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874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50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7738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669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953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392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0899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730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8641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941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5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795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8456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037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495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8000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525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4437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709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3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924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529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35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635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81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099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411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204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0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077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0651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789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7357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672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0018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483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250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8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951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34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791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1239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69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7371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168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6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8910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376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5728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811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069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067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200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837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038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10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232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574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93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605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0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754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70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069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279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014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028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197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751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098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305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25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386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855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75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0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760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898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709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029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897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016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22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991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571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454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412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403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586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962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976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164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191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289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517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727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80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57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537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312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591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362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980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45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796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76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695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0506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576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703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9693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582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047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444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673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9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586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813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494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9336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624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777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281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2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54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867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700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664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0931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0872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163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87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5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799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953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826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0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2617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756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723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582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7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3791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04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9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2835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943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48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15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209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6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072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5877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63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347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123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372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608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143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223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839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834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09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171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297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215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051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054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615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66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53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167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610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626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347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92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164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906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024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358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766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861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718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47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65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733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862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427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378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234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562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178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578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424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415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311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889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504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53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609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589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787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942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141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016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918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133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130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782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828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760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7571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57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702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297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120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5636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2786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4535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307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0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9502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920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431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44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5247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689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318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915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1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0857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8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39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759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5339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412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785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256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2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288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084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55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9911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63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121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47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854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3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929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188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43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8844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044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3401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480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6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251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562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836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02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63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994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73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748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314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250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862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929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450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460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9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11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678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401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630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857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91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597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26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395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577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26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560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231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449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554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237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887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574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624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538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865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682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32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97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62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61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075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695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328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869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670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52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862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056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618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679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652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238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959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959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050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465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744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840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3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1633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678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38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7659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304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091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438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360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47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2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8731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846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416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6714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450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1359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987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720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6620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594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780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6285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111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3040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624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4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879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625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418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850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798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916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990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95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2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8837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5923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231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0316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245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32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2468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696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243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203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361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900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355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866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32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37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04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296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652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810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999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340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6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165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01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257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73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431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651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30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944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43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020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857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763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104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144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406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175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673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786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335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53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579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114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954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827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652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497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194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29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49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74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914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617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341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236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643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78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610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772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491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86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090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62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758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432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16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6495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129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2804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23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6834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955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703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83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5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086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077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698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5038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618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4721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593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525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42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3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976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2408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812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6354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152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461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6618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769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8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000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954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601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0714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973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5510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457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227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3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656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6322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69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0951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8397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5801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819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6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706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526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2369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823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811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682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671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675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911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281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134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281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1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399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058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804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270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760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89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552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298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329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7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684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596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749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325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078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116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060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790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689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476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189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52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67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495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675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416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213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306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312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436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322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556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33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488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608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628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360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268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354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780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899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28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459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162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28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248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190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986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7111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170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725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9459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2609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994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6515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277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7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014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3374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894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2199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216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207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482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3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092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6212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278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027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601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4251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45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606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20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674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5714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321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768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9226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8720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536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757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6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016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160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814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5087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8530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971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565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145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3787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023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234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232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081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484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0238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956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943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245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68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149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613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620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738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152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39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5605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226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396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77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313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948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036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56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01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379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739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916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79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83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305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265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589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622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072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258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7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0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809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326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836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728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164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73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389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579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804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044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256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353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43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032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790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258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420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418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346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0643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3961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35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810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6821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954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4408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013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251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7828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28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428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3903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406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551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9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9412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04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614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9742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684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8871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5407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9321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341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832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4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2452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629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245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035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870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2073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394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317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3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2851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490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747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9867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5567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395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833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7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2358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3758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54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84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797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536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735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496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621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903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379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574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786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450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5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204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909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085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833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189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298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555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09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6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845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62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171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091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324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133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442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166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869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6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33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513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010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236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929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444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889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210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506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485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472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236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17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13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1469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129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797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067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6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509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7716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394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151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2355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913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495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733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3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9157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307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251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406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832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1300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243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583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5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8469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270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744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0536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277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29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419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9157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4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583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7599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261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2805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898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108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463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9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0303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742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7531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7333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8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464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266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09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009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722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160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736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597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566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019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16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04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948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953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723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992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762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2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3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38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39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092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470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905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753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17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109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309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594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952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175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245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723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769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054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892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970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528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308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596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707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207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352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46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864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61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462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765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19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96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926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385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685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243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428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8300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2132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293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0298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9247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9480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9360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762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5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206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075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220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1862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900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1720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370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9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613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496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172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201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0749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21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651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14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2292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1443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022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231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8277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2322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1978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042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9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556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3791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338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5882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134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962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383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128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3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8030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138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071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858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990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4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2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76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287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629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751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770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70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969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612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190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759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2669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9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197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848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937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036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457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76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236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705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804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9733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04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732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674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14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102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188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506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392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332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945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307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43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33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75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287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6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220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840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330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029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824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573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730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43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62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55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767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575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663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745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341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0002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525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626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856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224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68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774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768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1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03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667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601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26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8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6768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456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62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1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184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714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764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5043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063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744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399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295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1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618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0164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193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0669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465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1326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684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3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2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7326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7794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179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4251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91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5362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967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6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070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108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5830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994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94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917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05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390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502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573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084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092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57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063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758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535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57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45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40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46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686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594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460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107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185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96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289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141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289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917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080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627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16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581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029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270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30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805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512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684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030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678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09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272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501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192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756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074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332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704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606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201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892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146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676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421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712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20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022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014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320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657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7277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432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114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0435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777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698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954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5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5922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068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320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5383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3088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3937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170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6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79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698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555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587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5211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9482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896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52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3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724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325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887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796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3772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389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2980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188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698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251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990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6540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023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059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4065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320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7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3681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986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290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811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717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809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063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69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958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201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755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89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606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684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83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916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416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2620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83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57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450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765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126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388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753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177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890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317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601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681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194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107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23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341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816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319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221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003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708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019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472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44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068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8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300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464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390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174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1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794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936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584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541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938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8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79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715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636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001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943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252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1562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224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199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49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2955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172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3613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452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3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9659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1067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034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317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831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9697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1100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402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4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951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05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190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8880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137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211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103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431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296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7714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69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7675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804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91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68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927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4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9514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868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56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0712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181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691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704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0467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970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1917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033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170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498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30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080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52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003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48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74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4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4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586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479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887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377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371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034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673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948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246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425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020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833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75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657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76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021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59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527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586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526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05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194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740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435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92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38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430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594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819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485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046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97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700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483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803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710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616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241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04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055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150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110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772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095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26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677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37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464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873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9863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00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8386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8532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2276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370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91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1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2496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2818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007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2089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8867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198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31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537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367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2897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461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616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334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7090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400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8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826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811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987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477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8124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5186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2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45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5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327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7333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12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274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499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971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3632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758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6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386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112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97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30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428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347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781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500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542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931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926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58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085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047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287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748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855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7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845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950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181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339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660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238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667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175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838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102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3333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47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694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455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357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945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51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515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240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443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780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372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956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746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60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508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357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07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838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9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51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291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147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436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233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608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995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697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14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433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5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356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460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265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778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269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322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6418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322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30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6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9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8071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348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874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861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9730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727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187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827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9408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979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45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8800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998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085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7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598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9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168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3360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715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6225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2639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4904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8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691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9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1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6855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649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2126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542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5875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250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1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971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561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553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536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691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14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132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704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428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594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1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010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170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237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175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551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215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121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710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091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10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201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248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453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00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453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141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114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914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291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471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78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316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014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69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858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989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50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78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95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921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724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050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654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012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222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638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254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593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774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31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418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692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917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263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130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736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757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391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490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943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602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1821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165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306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7331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582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1388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913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831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6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053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973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931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4792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30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3463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169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9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176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560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2941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97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1185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3216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838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857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6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6087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1535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048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344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8290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179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7228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829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6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942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8254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878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5104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018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527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66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806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4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529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8260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417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528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569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253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199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763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155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635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665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320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486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552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85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46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362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546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201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00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988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785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702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120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637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973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390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431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65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943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33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36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46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761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66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856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701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289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024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696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15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66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9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127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99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97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559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375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75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905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223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610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36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005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940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890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685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772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282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931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337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9511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931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681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721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6967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8863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5425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68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9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050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316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12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343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6662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852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957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749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3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208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523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174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9339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127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2067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33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09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6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5529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444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969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0229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743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670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016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964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9644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809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227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1111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804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1673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320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522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559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3072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559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100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89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706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679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947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836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75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580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4988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634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358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314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140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493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386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60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97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687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999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5395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810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12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684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392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75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731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321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344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943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692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921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739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603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543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879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083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782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705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157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095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612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791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991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16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706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182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47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440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691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100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700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875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587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9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645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9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040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638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5829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514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065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455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774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72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2637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657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2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384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2195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60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3893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265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6416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486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5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916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706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2404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346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4348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941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7548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237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9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527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599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495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012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2723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8645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924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664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3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2184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7885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402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9501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4070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865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3201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81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907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2869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651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597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844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765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0190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921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002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677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041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688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063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069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749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437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847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159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381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063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432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413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445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8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888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106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782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372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52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079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035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52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040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4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878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339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700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739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608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9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41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620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460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623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733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192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077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161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105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234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584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233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693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995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245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726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65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634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117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852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882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3385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9601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849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380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2647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344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7654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144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5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018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969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817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938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1360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106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110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59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2156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7761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111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1113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192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0536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5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792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0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499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737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857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7741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34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447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944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019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9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2450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783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545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7227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2126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225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084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4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699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5112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3856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70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374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588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462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081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922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540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883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769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313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373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461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281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67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992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733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94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01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13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249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2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569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011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625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244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759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208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555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664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097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858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231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348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522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253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408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592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811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906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28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23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19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65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745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292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313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5935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275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6457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349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629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950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943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5031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354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472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766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977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8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8057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5421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022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629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403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80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899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500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725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457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228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234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521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42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629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275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164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96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69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1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231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869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019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842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734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869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604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162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162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147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306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673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749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386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211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672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31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139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100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824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927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812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501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372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677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092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546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580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729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201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432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218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425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548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861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061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35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155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871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635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9317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0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831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19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1712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2002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847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416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2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871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375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137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154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1242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6047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8459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047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5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253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846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262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2370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09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020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425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5591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250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3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6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824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918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7544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399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524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03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702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5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7785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089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839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8686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46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9542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975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9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3663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134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36520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345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814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065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3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465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577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879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771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805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49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300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949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8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17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424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538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01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405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193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217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61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34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644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86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130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161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015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808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137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240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086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025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096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04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020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366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294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922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540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411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676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235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3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281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492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014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731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203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825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730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44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318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472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606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126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751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644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62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1000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326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584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2414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554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149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792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019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0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468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208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251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9280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279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156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337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2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054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5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2787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93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563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2674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73720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529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2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089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0913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162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415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41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3324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8654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261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62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2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057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5695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73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9921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019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336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863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417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9200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209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252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178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677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571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94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499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525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103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085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652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344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249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690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410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213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976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424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808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134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668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28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211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53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272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664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965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698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257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95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879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570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982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735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456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402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768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507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161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072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060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668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763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136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740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928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88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350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673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735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977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924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237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803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993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136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633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195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313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1214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267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074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23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2142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1981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731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097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0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252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2423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240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029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1188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2243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0522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04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565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1655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384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1872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7373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812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939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22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3402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4496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445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2884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443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1561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201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11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0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1519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8305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722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3323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2301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7299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157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7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669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926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702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530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620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650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396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854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874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363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371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718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972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304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514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115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436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297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841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71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470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395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684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747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38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52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281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482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002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566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22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644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234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78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403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757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528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395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694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138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28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435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107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199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34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409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500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898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27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974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561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862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469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343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19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673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857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063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085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793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993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1693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0767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951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1671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6886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6660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25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535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8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5704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6036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4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6841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0061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5337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259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1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94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541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3159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65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9843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230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4124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641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827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396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595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505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4360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2489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164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669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6601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228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637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5568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5246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934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062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618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844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2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107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179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026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349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707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478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266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76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630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040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875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476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083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739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402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692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330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119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589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589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520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980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123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939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691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360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491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269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775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213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852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40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443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55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361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917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671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236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444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707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72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569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02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616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840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810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2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20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017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384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501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955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3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912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282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063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418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346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102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688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4918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995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23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809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232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9836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0488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704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7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2167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189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621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65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0863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4291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5171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504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1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125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229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9799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1124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5870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377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288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532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6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826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769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87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59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5430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6537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023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582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0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5066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679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389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1718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21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0147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867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2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895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2188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010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6760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198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964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566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661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226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771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430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71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511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781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511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940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960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823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375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669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923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609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693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46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034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350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303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958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130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061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817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44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0877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169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50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6691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878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29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024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738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602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257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7580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332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146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28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875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829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609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651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930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677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1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01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50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59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701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167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307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721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1793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342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0853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4648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73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7832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969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6474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863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343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5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5625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9661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589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3041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8296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6647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92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7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453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554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1970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55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3523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860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778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017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6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9055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269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925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249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3963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845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9723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131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9857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41230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438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5259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761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6048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3113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791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9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0833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429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36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544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277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873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034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860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175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232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438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46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967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2019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081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0964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503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029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67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477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7293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861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844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5052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013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5779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630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613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059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846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547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6719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56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944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95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57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370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610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591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3229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934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584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6297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942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1281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508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3750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542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918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087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760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1331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451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095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234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7038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8460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2176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569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550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148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2548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2117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2887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3887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9901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165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0835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146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5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3218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2164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567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143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40740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367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3344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9575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0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6927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7533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5332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2333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41734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4724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084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9455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4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083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163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7948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2154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0865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589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2646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37249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5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23574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02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881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17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1478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896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6201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2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</p:spTree>
    <p:extLst>
      <p:ext uri="{BB962C8B-B14F-4D97-AF65-F5344CB8AC3E}">
        <p14:creationId xmlns:p14="http://schemas.microsoft.com/office/powerpoint/2010/main" val="722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740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標題版面配置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938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8090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4820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38101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41783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449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2874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0255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4984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1886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28755</Words>
  <Application>Microsoft Office PowerPoint</Application>
  <PresentationFormat>寬螢幕</PresentationFormat>
  <Paragraphs>6405</Paragraphs>
  <Slides>3090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3090</vt:i4>
      </vt:variant>
    </vt:vector>
  </HeadingPairs>
  <TitlesOfParts>
    <vt:vector size="3096" baseType="lpstr">
      <vt:lpstr>微軟正黑體</vt:lpstr>
      <vt:lpstr>新細明體</vt:lpstr>
      <vt:lpstr>Cambria</vt:lpstr>
      <vt:lpstr>Century Gothic</vt:lpstr>
      <vt:lpstr>Wingdings 3</vt:lpstr>
      <vt:lpstr>切割線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限時使用3C</vt:lpstr>
      <vt:lpstr>光線要充足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限時使用3C</vt:lpstr>
      <vt:lpstr>光線要充足</vt:lpstr>
      <vt:lpstr>標題版面配置</vt:lpstr>
      <vt:lpstr>搶救3C惡視力</vt:lpstr>
      <vt:lpstr>PowerPoint 簡報</vt:lpstr>
      <vt:lpstr>光線要充足</vt:lpstr>
      <vt:lpstr>標題版面配置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  <vt:lpstr>搶救3C惡視力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2022-09-13T05:58:59Z</dcterms:created>
  <dcterms:modified xsi:type="dcterms:W3CDTF">2022-10-03T06:53:58Z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