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65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342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1D64-2E5B-4403-8BDB-C0CA1800D7D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F8995-12FC-49E3-8AFC-24EE6E7BFE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224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204" y="3198804"/>
            <a:ext cx="1890403" cy="317082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085" y="2288641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93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923" y="2805144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540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59132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dirty="0"/>
              <a:t>燈光充足、不閃爍</a:t>
            </a:r>
          </a:p>
          <a:p>
            <a:pPr lvl="0"/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699" y="2507444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710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33005" y="147973"/>
            <a:ext cx="9133730" cy="1233424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05" y="2964089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868699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2022-10-03T07:02:46Z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