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9/26/2022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6305-48F9-47EE-A258-9D2D63B768E3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AE5F-5B8E-469C-9642-B51AEC3464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17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2022/9/26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9/26/2022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3855534"/>
            <a:ext cx="962789" cy="16439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3964325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09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485900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lvl="0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890471" y="5638801"/>
            <a:ext cx="2338067" cy="99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18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31161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lvl="0"/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67351" y="4916301"/>
            <a:ext cx="1889447" cy="153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2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669280" y="4965065"/>
            <a:ext cx="3401322" cy="17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98730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2022-09-26T07:12:23Z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