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65" r:id="rId3"/>
    <p:sldId id="266" r:id="rId4"/>
    <p:sldId id="267" r:id="rId5"/>
    <p:sldId id="26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>
        <p:scale>
          <a:sx n="68" d="100"/>
          <a:sy n="68" d="100"/>
        </p:scale>
        <p:origin x="618" y="180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DDD60-09C3-4B2C-A166-594A93A92543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9C17-40A4-4594-9362-7C2E8D1425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414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搶救</a:t>
            </a:r>
            <a:r>
              <a:rPr lang="en-US" altLang="zh-TW" sz="4800" b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3C</a:t>
            </a:r>
            <a:r>
              <a:rPr lang="zh-TW" altLang="en-US" sz="4800" b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惡視力</a:t>
            </a:r>
            <a:endParaRPr lang="zh-TW" altLang="en-US" sz="48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smtClean="0"/>
              <a:t>護眼有一套</a:t>
            </a:r>
            <a:endParaRPr lang="zh-TW" altLang="en-US" sz="2800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7709" y="3058024"/>
            <a:ext cx="1394458" cy="2380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01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4727" y="3161102"/>
            <a:ext cx="6607832" cy="3294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298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300" dirty="0"/>
              <a:t>燈光充足、不閃爍</a:t>
            </a:r>
          </a:p>
          <a:p>
            <a:pPr lvl="0"/>
            <a:r>
              <a:rPr lang="zh-TW" altLang="en-US" sz="2300" dirty="0"/>
              <a:t>不關燈或在昏暗環境使用</a:t>
            </a:r>
            <a:r>
              <a:rPr lang="en-US" altLang="zh-TW" sz="2300" dirty="0"/>
              <a:t>3</a:t>
            </a:r>
            <a:r>
              <a:rPr lang="zh-TW" altLang="en-US" sz="23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391" y="3178571"/>
            <a:ext cx="3657298" cy="193227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9564" y="3765884"/>
            <a:ext cx="2598562" cy="2113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596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96225" y="1534026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 smtClean="0"/>
              <a:t>多接觸大自然，多看遠方，可預防近視</a:t>
            </a:r>
          </a:p>
          <a:p>
            <a:pPr lvl="0"/>
            <a:r>
              <a:rPr lang="zh-TW" altLang="en-US" sz="2800" dirty="0" smtClean="0"/>
              <a:t>每天戶外運動，最少</a:t>
            </a:r>
            <a:r>
              <a:rPr lang="en-US" altLang="zh-TW" sz="2800" dirty="0" smtClean="0"/>
              <a:t>1</a:t>
            </a:r>
            <a:r>
              <a:rPr lang="zh-TW" altLang="en-US" sz="2800" dirty="0" smtClean="0"/>
              <a:t>小時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930" y="3461985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439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2022-10-03T06:59:03Z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