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FB1F-165B-44D3-B058-F5296985EB10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AC9F3-5EAF-43B6-8018-80E107650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46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653142"/>
            <a:ext cx="9360418" cy="927463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903329" y="1711235"/>
            <a:ext cx="6916336" cy="1045028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677" y="2756263"/>
            <a:ext cx="2096851" cy="351710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5968" y="1711235"/>
            <a:ext cx="1158144" cy="71317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151" y="1711234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31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122622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491" y="2901923"/>
            <a:ext cx="6430748" cy="273687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6" y="3562350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619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1.85185E-6 C 0.072 0.0581 0.1 0.15208 0.07695 0.23796 C -0.01498 0.2331 -0.09297 0.17291 -0.125 0.09097 C -0.04701 0.04004 0.05104 0.04305 0.125 0.09097 C 0.09206 0.17801 0.01094 0.2331 -0.07696 0.23796 C -0.10104 0.14791 -0.06797 0.05602 2.08333E-6 1.85185E-6 Z " pathEditMode="relative" rAng="0" ptsTypes="AAAA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33333E-6 C 0.072 0.05811 0.1 0.15209 0.07695 0.23797 C -0.01498 0.23311 -0.09297 0.17292 -0.125 0.09098 C -0.04701 0.04005 0.05104 0.04306 0.125 0.09098 C 0.09206 0.17801 0.01094 0.23311 -0.07695 0.23797 C -0.10104 0.14792 -0.06797 0.05602 1.45833E-6 -3.33333E-6 Z " pathEditMode="relative" rAng="0" ptsTypes="AAAAAA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216" y="2490339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2399" y="3464299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48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每天</a:t>
            </a:r>
            <a:r>
              <a:rPr lang="zh-TW" altLang="en-US" sz="2800" dirty="0"/>
              <a:t>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 smtClean="0"/>
              <a:t>多接觸大自然，多看遠方，可預防近視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135" y="3277598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75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