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6F3F-E3D6-4DC8-B7E1-549A8AB4DFE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CBDF7-2962-4E10-A2BC-BFC286DF4A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34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6083889" cy="1010637"/>
          </a:xfrm>
        </p:spPr>
        <p:txBody>
          <a:bodyPr/>
          <a:lstStyle/>
          <a:p>
            <a:r>
              <a:rPr lang="zh-TW" altLang="en-US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890266" y="1175657"/>
            <a:ext cx="3372682" cy="801861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2948" y="1175656"/>
            <a:ext cx="1158144" cy="71317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32122" y="1175656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03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pPr lvl="0"/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  <a:endParaRPr lang="zh-TW" altLang="en-US" sz="2800" dirty="0">
              <a:solidFill>
                <a:srgbClr val="00B0F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92" y="4121122"/>
            <a:ext cx="6430748" cy="273687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702" y="3883398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99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光線要</a:t>
            </a:r>
            <a:r>
              <a:rPr lang="zh-TW" altLang="en-US" sz="4800" dirty="0" smtClean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充足</a:t>
            </a:r>
            <a:endParaRPr lang="zh-TW" altLang="en-US" sz="480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燈光充足、不閃爍不</a:t>
            </a:r>
            <a:r>
              <a:rPr lang="zh-TW" altLang="en-US" sz="2800" dirty="0" smtClean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關燈</a:t>
            </a:r>
            <a:endParaRPr lang="zh-TW" altLang="en-US" sz="280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lvl="0"/>
            <a:r>
              <a:rPr lang="zh-TW" altLang="en-US" sz="2800" dirty="0" smtClean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或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在昏暗環境使用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Ｃ，對比變強很傷</a:t>
            </a:r>
            <a:r>
              <a:rPr lang="zh-TW" altLang="en-US" sz="2800" dirty="0" smtClean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眼</a:t>
            </a:r>
            <a:endParaRPr lang="zh-TW" altLang="en-US" sz="2800" dirty="0">
              <a:ln w="0"/>
              <a:solidFill>
                <a:srgbClr val="00B0F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711" y="4846231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3283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0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7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2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1966" y="252476"/>
            <a:ext cx="9133730" cy="1233424"/>
          </a:xfrm>
        </p:spPr>
        <p:txBody>
          <a:bodyPr/>
          <a:lstStyle/>
          <a:p>
            <a:r>
              <a:rPr lang="zh-TW" altLang="en-US" sz="4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每天戶外運動，最少</a:t>
            </a:r>
            <a:r>
              <a:rPr lang="en-US" altLang="zh-TW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zh-TW" altLang="en-US" sz="2800" dirty="0">
                <a:ln w="0"/>
                <a:solidFill>
                  <a:srgbClr val="00B0F0"/>
                </a:soli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31960"/>
            <a:ext cx="6828205" cy="352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6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1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