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182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0705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605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15795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7125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20168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6027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71423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0022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4070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20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044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5314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478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530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220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6530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0FE986D-D44D-40D0-BFDF-C56B7670FBB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2B15BCC-68AC-4128-9FFE-4B920AA0C7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78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9823" y="1308427"/>
            <a:ext cx="5164183" cy="1380717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我喜歡浮潛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8280" y="3618410"/>
            <a:ext cx="4445726" cy="1365069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</a:rPr>
              <a:t>今年八月我跟家人到福隆沙灘</a:t>
            </a:r>
            <a:endParaRPr lang="en-US" altLang="zh-TW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</a:rPr>
              <a:t>看到許多漂亮的</a:t>
            </a:r>
            <a:r>
              <a:rPr lang="zh-TW" altLang="en-US" dirty="0">
                <a:solidFill>
                  <a:srgbClr val="00B050"/>
                </a:solidFill>
              </a:rPr>
              <a:t>貝殼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09138">
            <a:off x="6608278" y="3159087"/>
            <a:ext cx="2356914" cy="187740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670635" y="0"/>
            <a:ext cx="6521365" cy="261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473835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切割線</Template>
  <TotalTime>37</TotalTime>
  <Words>17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我喜歡浮潛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我喜歡浮潛</dc:title>
  <dc:creator>Windows 使用者</dc:creator>
  <cp:lastModifiedBy>Windows 使用者</cp:lastModifiedBy>
  <cp:revision>5</cp:revision>
  <dcterms:created xsi:type="dcterms:W3CDTF">2022-09-12T06:53:15Z</dcterms:created>
  <dcterms:modified xsi:type="dcterms:W3CDTF">2022-09-19T07:00:26Z</dcterms:modified>
</cp:coreProperties>
</file>