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3C942EA1-511B-454D-934B-E54BA643F10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8BBFB906-A9C4-4BD5-81CE-52490299AF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3758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42EA1-511B-454D-934B-E54BA643F10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FB906-A9C4-4BD5-81CE-52490299AF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5874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42EA1-511B-454D-934B-E54BA643F10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FB906-A9C4-4BD5-81CE-52490299AF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3432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42EA1-511B-454D-934B-E54BA643F10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FB906-A9C4-4BD5-81CE-52490299AF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6455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C942EA1-511B-454D-934B-E54BA643F10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8BBFB906-A9C4-4BD5-81CE-52490299AF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74898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42EA1-511B-454D-934B-E54BA643F10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FB906-A9C4-4BD5-81CE-52490299AF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1607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42EA1-511B-454D-934B-E54BA643F10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FB906-A9C4-4BD5-81CE-52490299AF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965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42EA1-511B-454D-934B-E54BA643F10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FB906-A9C4-4BD5-81CE-52490299AF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5081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42EA1-511B-454D-934B-E54BA643F10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FB906-A9C4-4BD5-81CE-52490299AF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1837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42EA1-511B-454D-934B-E54BA643F10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zh-TW" alt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BBFB906-A9C4-4BD5-81CE-52490299AF6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14802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C942EA1-511B-454D-934B-E54BA643F10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BBFB906-A9C4-4BD5-81CE-52490299AF6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9398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C942EA1-511B-454D-934B-E54BA643F107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8BBFB906-A9C4-4BD5-81CE-52490299AF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5967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5000">
              <a:schemeClr val="bg2">
                <a:tint val="90000"/>
                <a:shade val="92000"/>
                <a:satMod val="160000"/>
              </a:schemeClr>
            </a:gs>
            <a:gs pos="0">
              <a:schemeClr val="bg2">
                <a:tint val="100000"/>
                <a:shade val="73000"/>
                <a:satMod val="15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27009" y="1918301"/>
            <a:ext cx="8825658" cy="2677648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C000"/>
                </a:solidFill>
              </a:rPr>
              <a:t>我喜歡跆拳道</a:t>
            </a:r>
            <a:endParaRPr lang="zh-TW" altLang="en-US" dirty="0">
              <a:solidFill>
                <a:srgbClr val="FFC00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090057" y="3840480"/>
            <a:ext cx="7655424" cy="1288869"/>
          </a:xfrm>
        </p:spPr>
        <p:txBody>
          <a:bodyPr>
            <a:normAutofit/>
          </a:bodyPr>
          <a:lstStyle/>
          <a:p>
            <a:r>
              <a:rPr lang="zh-TW" altLang="en-US" sz="2800" dirty="0" smtClean="0">
                <a:solidFill>
                  <a:schemeClr val="accent1">
                    <a:lumMod val="75000"/>
                  </a:schemeClr>
                </a:solidFill>
              </a:rPr>
              <a:t>今年八月我比了跆拳道</a:t>
            </a:r>
            <a:endParaRPr lang="en-US" altLang="zh-TW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zh-TW" altLang="en-US" sz="2800" dirty="0" smtClean="0">
                <a:solidFill>
                  <a:schemeClr val="accent1">
                    <a:lumMod val="75000"/>
                  </a:schemeClr>
                </a:solidFill>
              </a:rPr>
              <a:t>我有拿到第二名</a:t>
            </a:r>
            <a:endParaRPr lang="en-US" altLang="zh-TW" sz="28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2" name="圖片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6927">
            <a:off x="9116857" y="2952204"/>
            <a:ext cx="2265624" cy="2323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61980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肥皂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肥皂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肥皂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TM03457510[[fn=肥皂]]</Template>
  <TotalTime>51</TotalTime>
  <Words>15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Century Gothic</vt:lpstr>
      <vt:lpstr>Garamond</vt:lpstr>
      <vt:lpstr>肥皂</vt:lpstr>
      <vt:lpstr>我喜歡跆拳道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我喜歡跆拳道</dc:title>
  <dc:creator>Windows 使用者</dc:creator>
  <cp:lastModifiedBy>Windows 使用者</cp:lastModifiedBy>
  <cp:revision>5</cp:revision>
  <dcterms:created xsi:type="dcterms:W3CDTF">2022-09-12T06:48:05Z</dcterms:created>
  <dcterms:modified xsi:type="dcterms:W3CDTF">2022-09-19T07:07:50Z</dcterms:modified>
</cp:coreProperties>
</file>